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embeddedFontLst>
    <p:embeddedFont>
      <p:font typeface="TeXGyreHeros" panose="020B0604020202020204" charset="0"/>
      <p:regular r:id="rId42"/>
      <p:bold r:id="rId43"/>
      <p:italic r:id="rId44"/>
      <p:boldItalic r:id="rId45"/>
    </p:embeddedFont>
    <p:embeddedFont>
      <p:font typeface="Uppsala Display" panose="00000500000000000000" charset="0"/>
      <p:regular r:id="rId46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972C155-D5BF-46A7-B591-A42909CFC1F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E0B358-786C-33F2-178B-7BF809AA0A0C}" name="Gustafsson Ida (Näringslivsutvecklare)" initials="G(" userId="S::ida.gustafsson@uppsala.se::4182412b-e6bf-40cb-b236-1cfb17ae5c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F167A-C5F0-493D-8E10-4E3B1BA12FD2}" v="1" dt="2026-04-17T13:59:53.493"/>
    <p1510:client id="{FA7B1FCC-9AC8-464B-B221-2678494F26CB}" v="1" dt="2026-04-17T15:04:31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ADA863-C077-E8E6-94F2-FBA9F35EC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3BC1D9-7939-B9F9-5EBA-5A41C4C97D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E5DF-CB38-41C3-9F17-7D4A1AA4EB47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1389D3-EE5C-06E5-7D1C-4A0AEF36D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434C994-390A-157A-F665-F539B2BC82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1BE1-9AAD-480E-9904-F78DC1D2A7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37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rgbClr val="FFABAB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00608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25162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bild mö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328881C-F993-0BA7-36BB-9987919FB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3567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bild lju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1426F7F8-A32E-BF61-3513-C9B7EBA63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004902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6300000">
            <a:off x="2563410" y="2470972"/>
            <a:ext cx="19229789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Klock-</a:t>
            </a:r>
            <a:br>
              <a:rPr lang="sv-SE"/>
            </a:br>
            <a:r>
              <a:rPr lang="sv-SE"/>
              <a:t>ANIMATION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319088" y="2471046"/>
            <a:ext cx="23722012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UPPSALA</a:t>
            </a:r>
            <a:br>
              <a:rPr lang="sv-SE"/>
            </a:br>
            <a:r>
              <a:rPr lang="sv-SE"/>
              <a:t>DOMKYRKA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500000">
            <a:off x="2793483" y="2648720"/>
            <a:ext cx="18798155" cy="1914525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UPPLANDS-</a:t>
            </a:r>
            <a:br>
              <a:rPr lang="sv-SE"/>
            </a:br>
            <a:r>
              <a:rPr lang="sv-SE"/>
              <a:t>MUSEET</a:t>
            </a:r>
          </a:p>
        </p:txBody>
      </p:sp>
    </p:spTree>
    <p:extLst>
      <p:ext uri="{BB962C8B-B14F-4D97-AF65-F5344CB8AC3E}">
        <p14:creationId xmlns:p14="http://schemas.microsoft.com/office/powerpoint/2010/main" val="87906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5400000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6000000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7100000">
            <a:off x="-9274696" y="2769164"/>
            <a:ext cx="19184595" cy="1914525"/>
          </a:xfrm>
        </p:spPr>
        <p:txBody>
          <a:bodyPr wrap="square" lIns="1386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ETT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11234799" y="2471046"/>
            <a:ext cx="23104800" cy="1915909"/>
          </a:xfrm>
        </p:spPr>
        <p:txBody>
          <a:bodyPr wrap="square" lIns="1764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TVÅ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5300000">
            <a:off x="-9283599" y="2375797"/>
            <a:ext cx="19202400" cy="1915909"/>
          </a:xfrm>
        </p:spPr>
        <p:txBody>
          <a:bodyPr wrap="square" lIns="1368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TRE</a:t>
            </a:r>
            <a:br>
              <a:rPr lang="sv-SE"/>
            </a:br>
            <a:r>
              <a:rPr lang="sv-SE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96504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6000000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327B207-FB05-2D0D-8B86-2369FFC16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086" y="466725"/>
            <a:ext cx="11552236" cy="5886450"/>
          </a:xfrm>
        </p:spPr>
        <p:txBody>
          <a:bodyPr/>
          <a:lstStyle>
            <a:lvl1pPr>
              <a:lnSpc>
                <a:spcPct val="84000"/>
              </a:lnSpc>
              <a:spcBef>
                <a:spcPts val="1220"/>
              </a:spcBef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1pPr>
            <a:lvl2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2pPr>
            <a:lvl3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3pPr>
            <a:lvl4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4pPr>
            <a:lvl5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28790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20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231641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5810352"/>
            <a:ext cx="1070807" cy="957955"/>
          </a:xfrm>
        </p:spPr>
        <p:txBody>
          <a:bodyPr wrap="none" anchor="b">
            <a:spAutoFit/>
          </a:bodyPr>
          <a:lstStyle>
            <a:lvl1pPr marL="0" indent="0" algn="r">
              <a:buNone/>
              <a:defRPr sz="7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28613"/>
            <a:ext cx="3743325" cy="485389"/>
          </a:xfrm>
        </p:spPr>
        <p:txBody>
          <a:bodyPr wrap="square">
            <a:spAutoFit/>
          </a:bodyPr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rUBRIK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258A02-67DD-DE42-0151-9A57B2E2A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28613"/>
            <a:ext cx="6537323" cy="6024563"/>
          </a:xfrm>
        </p:spPr>
        <p:txBody>
          <a:bodyPr/>
          <a:lstStyle>
            <a:lvl1pPr>
              <a:spcBef>
                <a:spcPts val="280"/>
              </a:spcBef>
              <a:spcAft>
                <a:spcPts val="280"/>
              </a:spcAft>
              <a:defRPr sz="3000">
                <a:solidFill>
                  <a:schemeClr val="tx1"/>
                </a:solidFill>
              </a:defRPr>
            </a:lvl1pPr>
            <a:lvl2pPr>
              <a:spcAft>
                <a:spcPts val="280"/>
              </a:spcAft>
              <a:defRPr sz="3000">
                <a:solidFill>
                  <a:schemeClr val="tx1"/>
                </a:solidFill>
              </a:defRPr>
            </a:lvl2pPr>
            <a:lvl3pPr>
              <a:spcAft>
                <a:spcPts val="280"/>
              </a:spcAft>
              <a:defRPr sz="3000">
                <a:solidFill>
                  <a:schemeClr val="tx1"/>
                </a:solidFill>
              </a:defRPr>
            </a:lvl3pPr>
            <a:lvl4pPr>
              <a:spcAft>
                <a:spcPts val="280"/>
              </a:spcAft>
              <a:defRPr sz="3000">
                <a:solidFill>
                  <a:schemeClr val="tx1"/>
                </a:solidFill>
              </a:defRPr>
            </a:lvl4pPr>
            <a:lvl5pPr>
              <a:spcAft>
                <a:spcPts val="280"/>
              </a:spcAft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47664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lj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517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9238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4719637" cy="167798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430780"/>
            <a:ext cx="4719638" cy="3922394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811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stor text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089" y="341312"/>
            <a:ext cx="4700588" cy="617378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621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557213"/>
            <a:ext cx="11552237" cy="12064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087" y="2019301"/>
            <a:ext cx="11552237" cy="4333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6858000"/>
            <a:ext cx="3078162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58000"/>
            <a:ext cx="4114800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858000"/>
            <a:ext cx="3076575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6" r:id="rId4"/>
    <p:sldLayoutId id="2147483665" r:id="rId5"/>
    <p:sldLayoutId id="2147483650" r:id="rId6"/>
    <p:sldLayoutId id="2147483667" r:id="rId7"/>
    <p:sldLayoutId id="2147483663" r:id="rId8"/>
    <p:sldLayoutId id="2147483664" r:id="rId9"/>
    <p:sldLayoutId id="2147483669" r:id="rId10"/>
    <p:sldLayoutId id="2147483668" r:id="rId11"/>
    <p:sldLayoutId id="2147483670" r:id="rId12"/>
    <p:sldLayoutId id="2147483671" r:id="rId13"/>
    <p:sldLayoutId id="2147483675" r:id="rId14"/>
    <p:sldLayoutId id="2147483676" r:id="rId15"/>
    <p:sldLayoutId id="2147483672" r:id="rId16"/>
    <p:sldLayoutId id="2147483654" r:id="rId17"/>
    <p:sldLayoutId id="2147483673" r:id="rId18"/>
    <p:sldLayoutId id="2147483655" r:id="rId19"/>
    <p:sldLayoutId id="2147483674" r:id="rId20"/>
    <p:sldLayoutId id="2147483658" r:id="rId21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500" kern="1200" cap="all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150" indent="-311150" algn="l" defTabSz="914400" rtl="0" eaLnBrk="1" latinLnBrk="0" hangingPunct="1">
        <a:lnSpc>
          <a:spcPct val="83000"/>
        </a:lnSpc>
        <a:spcBef>
          <a:spcPts val="850"/>
        </a:spcBef>
        <a:spcAft>
          <a:spcPts val="850"/>
        </a:spcAft>
        <a:buSzPct val="85000"/>
        <a:buFont typeface="Arial" panose="020B0604020202020204" pitchFamily="34" charset="0"/>
        <a:buChar char="•"/>
        <a:defRPr sz="4500" kern="1200">
          <a:solidFill>
            <a:schemeClr val="tx2"/>
          </a:solidFill>
          <a:latin typeface="+mn-lt"/>
          <a:ea typeface="+mn-ea"/>
          <a:cs typeface="+mn-cs"/>
        </a:defRPr>
      </a:lvl1pPr>
      <a:lvl2pPr marL="638175" indent="-3206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9842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3pPr>
      <a:lvl4pPr marL="1352550" indent="-36195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4pPr>
      <a:lvl5pPr marL="1708150" indent="-3429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5pPr>
      <a:lvl6pPr marL="20764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6pPr>
      <a:lvl7pPr marL="24320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7pPr>
      <a:lvl8pPr marL="2789238" indent="-3587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8pPr>
      <a:lvl9pPr marL="3146425" indent="-357188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1" userDrawn="1">
          <p15:clr>
            <a:srgbClr val="646464"/>
          </p15:clr>
        </p15:guide>
        <p15:guide id="2" pos="7478" userDrawn="1">
          <p15:clr>
            <a:srgbClr val="646464"/>
          </p15:clr>
        </p15:guide>
        <p15:guide id="3" orient="horz" pos="215" userDrawn="1">
          <p15:clr>
            <a:srgbClr val="646464"/>
          </p15:clr>
        </p15:guide>
        <p15:guide id="4" orient="horz" pos="4104" userDrawn="1">
          <p15:clr>
            <a:srgbClr val="64646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7926252-FC8C-ED82-EC11-C906E2B48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6B1C506-706D-91AE-5374-7DAFEFAB7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043DCD-1CF8-8AF2-8ECF-77B311230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5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E4190CD-B157-05EC-938A-9D1DC231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8A75086-92AB-3651-95AA-D1021C0E2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6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6DFE64C-6B12-7512-8CA1-DC06D961C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5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03322DF-5082-1186-FCBB-856E5E7CF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6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96CD84-C319-5ED0-77F8-5B19251A1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8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6EA9293-A895-6215-0E15-B1099E61C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85FAC7-679A-D481-9598-D0A70B78B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15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DB982E9-8971-0276-E1C7-208730BE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35351C4-6D82-FC37-29F3-7D58B42A4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3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470F29-BFAC-7BE6-1D5B-087F1C49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AEBD93-85FB-10D5-D6F0-89883601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04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0E752F3-B8E0-676A-68A7-395DE18A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5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EB09AD-5BF1-880D-D2DF-040F02387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BF8BDB3-7473-DEA3-CDE2-B27EF186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54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A4AC656-D854-EE12-0FFE-C2933C77B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A06392-6F98-6FA6-3AD3-420274B70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4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206926-6867-D621-0616-0CBD3E08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1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0A077B0-9FEA-FE5E-06C6-4059265B7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8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0BE5BC9-D5F6-8FE7-F91E-3EBFBE6C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6FC8B5A-41E3-AF42-0A18-2D42B1487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1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C1E539F-42BD-80A4-5C21-FBF46EEA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621A03-C325-2C51-9979-567A61A1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1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5193F31-3266-5347-CFCF-E2FB4B8C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6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98FBA36-4B56-2C24-1678-E62935716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43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C2F841E-0C4A-BBF9-6316-0063CA64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4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2D2A004-DD1C-9012-010C-DDFF1E63E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74A5903-9993-4E36-7F80-99FA7FFD3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4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9384455-6C0C-A653-65C5-49866AD4B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6AFC35A-F4DC-A2DD-EC30-C6640B93A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4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CE507C1-9F3C-E2CD-B346-51084E7C3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B28458A-577D-9456-7EB7-45A0FEB0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28B748-D10C-C13E-AC9E-02C7D669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2346"/>
      </p:ext>
    </p:extLst>
  </p:cSld>
  <p:clrMapOvr>
    <a:masterClrMapping/>
  </p:clrMapOvr>
</p:sld>
</file>

<file path=ppt/theme/theme1.xml><?xml version="1.0" encoding="utf-8"?>
<a:theme xmlns:a="http://schemas.openxmlformats.org/drawingml/2006/main" name="Destination Uppsala">
  <a:themeElements>
    <a:clrScheme name="DestinationUppsala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FFABAB"/>
      </a:accent6>
      <a:hlink>
        <a:srgbClr val="5F5F5F"/>
      </a:hlink>
      <a:folHlink>
        <a:srgbClr val="919191"/>
      </a:folHlink>
    </a:clrScheme>
    <a:fontScheme name="DestinationUppsala">
      <a:majorFont>
        <a:latin typeface="Uppsala Display"/>
        <a:ea typeface=""/>
        <a:cs typeface=""/>
      </a:majorFont>
      <a:minorFont>
        <a:latin typeface="TeXGyreHer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000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3000"/>
          </a:lnSpc>
          <a:defRPr sz="3000" dirty="0">
            <a:cs typeface="Arial" panose="020B0604020202020204" pitchFamily="34" charset="0"/>
          </a:defRPr>
        </a:defPPr>
      </a:lstStyle>
    </a:txDef>
  </a:objectDefaults>
  <a:extraClrSchemeLst/>
  <a:custClrLst>
    <a:custClr>
      <a:srgbClr val="000000"/>
    </a:custClr>
    <a:custClr>
      <a:srgbClr val="6C0808"/>
    </a:custClr>
    <a:custClr>
      <a:srgbClr val="B30505"/>
    </a:custClr>
    <a:custClr>
      <a:srgbClr val="FF2E2E"/>
    </a:custClr>
    <a:custClr>
      <a:srgbClr val="FF5151"/>
    </a:custClr>
    <a:custClr>
      <a:srgbClr val="FF7A7A"/>
    </a:custClr>
    <a:custClr>
      <a:srgbClr val="FFABAB"/>
    </a:custClr>
    <a:custClr>
      <a:srgbClr val="FFE6E6"/>
    </a:custClr>
    <a:custClr>
      <a:srgbClr val="FFFFFF"/>
    </a:custClr>
    <a:custClr>
      <a:srgbClr val="FFFFFF"/>
    </a:custClr>
    <a:custClr>
      <a:srgbClr val="FFFFFF"/>
    </a:custClr>
    <a:custClr>
      <a:srgbClr val="3550E2"/>
    </a:custClr>
    <a:custClr>
      <a:srgbClr val="6880FF"/>
    </a:custClr>
    <a:custClr>
      <a:srgbClr val="A3B2FF"/>
    </a:custClr>
  </a:custClrLst>
  <a:extLst>
    <a:ext uri="{05A4C25C-085E-4340-85A3-A5531E510DB2}">
      <thm15:themeFamily xmlns:thm15="http://schemas.microsoft.com/office/thememl/2012/main" name="Destination Uppsala mall.potx" id="{13035433-F46A-4AF9-BC9A-D3117F24EDE4}" vid="{E413B99F-1B34-4054-9695-AD100737D1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bbf97-073a-44b4-b73e-d5ab471bc2d9" xsi:nil="true"/>
    <lcf76f155ced4ddcb4097134ff3c332f xmlns="8f37a1b3-4da0-4dc8-9448-84ace78ef72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89D2C303F0C04C8C8A52A97E8F7BF0" ma:contentTypeVersion="15" ma:contentTypeDescription="Skapa ett nytt dokument." ma:contentTypeScope="" ma:versionID="68a1458747e77449673cc9e753048af9">
  <xsd:schema xmlns:xsd="http://www.w3.org/2001/XMLSchema" xmlns:xs="http://www.w3.org/2001/XMLSchema" xmlns:p="http://schemas.microsoft.com/office/2006/metadata/properties" xmlns:ns2="8f37a1b3-4da0-4dc8-9448-84ace78ef729" xmlns:ns3="8f7bbf97-073a-44b4-b73e-d5ab471bc2d9" targetNamespace="http://schemas.microsoft.com/office/2006/metadata/properties" ma:root="true" ma:fieldsID="2fab09a176ff2cc0ca0a7a1723d0e107" ns2:_="" ns3:_="">
    <xsd:import namespace="8f37a1b3-4da0-4dc8-9448-84ace78ef729"/>
    <xsd:import namespace="8f7bbf97-073a-44b4-b73e-d5ab471bc2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7a1b3-4da0-4dc8-9448-84ace78ef7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bbf97-073a-44b4-b73e-d5ab471bc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f45407d-a920-4b98-a6b5-f04ebc4ace14}" ma:internalName="TaxCatchAll" ma:showField="CatchAllData" ma:web="8f7bbf97-073a-44b4-b73e-d5ab471bc2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8f7bbf97-073a-44b4-b73e-d5ab471bc2d9"/>
    <ds:schemaRef ds:uri="http://purl.org/dc/terms/"/>
    <ds:schemaRef ds:uri="8f37a1b3-4da0-4dc8-9448-84ace78ef729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9B99613-E1FE-4BB6-A41A-365B5A395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7a1b3-4da0-4dc8-9448-84ace78ef729"/>
    <ds:schemaRef ds:uri="8f7bbf97-073a-44b4-b73e-d5ab471bc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Destination Uppsala</Template>
  <TotalTime>7</TotalTime>
  <Words>0</Words>
  <Application>Microsoft Office PowerPoint</Application>
  <PresentationFormat>Bredbild</PresentationFormat>
  <Paragraphs>0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Calibri</vt:lpstr>
      <vt:lpstr>Uppsala Display</vt:lpstr>
      <vt:lpstr>Arial</vt:lpstr>
      <vt:lpstr>TeXGyreHeros</vt:lpstr>
      <vt:lpstr>Aptos</vt:lpstr>
      <vt:lpstr>Destination Uppsala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Wenngren Marie</dc:creator>
  <cp:lastModifiedBy>Soler Vela Alejandro</cp:lastModifiedBy>
  <cp:revision>3</cp:revision>
  <dcterms:created xsi:type="dcterms:W3CDTF">2026-03-09T12:18:06Z</dcterms:created>
  <dcterms:modified xsi:type="dcterms:W3CDTF">2026-04-17T15:04:31Z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NumCols">
    <vt:lpwstr>1</vt:lpwstr>
  </property>
  <property fmtid="{D5CDD505-2E9C-101B-9397-08002B2CF9AE}" pid="5" name="NumRows">
    <vt:lpwstr>1</vt:lpwstr>
  </property>
  <property fmtid="{D5CDD505-2E9C-101B-9397-08002B2CF9AE}" pid="6" name="ColSpacing">
    <vt:lpwstr>0,45</vt:lpwstr>
  </property>
  <property fmtid="{D5CDD505-2E9C-101B-9397-08002B2CF9AE}" pid="7" name="RowSpacing">
    <vt:lpwstr>0,45</vt:lpwstr>
  </property>
  <property fmtid="{D5CDD505-2E9C-101B-9397-08002B2CF9AE}" pid="8" name="Mall">
    <vt:lpwstr>0,95</vt:lpwstr>
  </property>
  <property fmtid="{D5CDD505-2E9C-101B-9397-08002B2CF9AE}" pid="9" name="Mleft">
    <vt:lpwstr>0,89</vt:lpwstr>
  </property>
  <property fmtid="{D5CDD505-2E9C-101B-9397-08002B2CF9AE}" pid="10" name="Mright">
    <vt:lpwstr>0,89</vt:lpwstr>
  </property>
  <property fmtid="{D5CDD505-2E9C-101B-9397-08002B2CF9AE}" pid="11" name="Mtop">
    <vt:lpwstr>0,95</vt:lpwstr>
  </property>
  <property fmtid="{D5CDD505-2E9C-101B-9397-08002B2CF9AE}" pid="12" name="Mbot">
    <vt:lpwstr>0,95</vt:lpwstr>
  </property>
  <property fmtid="{D5CDD505-2E9C-101B-9397-08002B2CF9AE}" pid="13" name="ContentTypeId">
    <vt:lpwstr>0x0101008489D2C303F0C04C8C8A52A97E8F7BF0</vt:lpwstr>
  </property>
</Properties>
</file>