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 id="2147483663" r:id="rId2"/>
    <p:sldMasterId id="2147483664" r:id="rId3"/>
    <p:sldMasterId id="2147483665" r:id="rId4"/>
    <p:sldMasterId id="2147483666" r:id="rId5"/>
    <p:sldMasterId id="2147483667" r:id="rId6"/>
    <p:sldMasterId id="2147483668" r:id="rId7"/>
    <p:sldMasterId id="2147483669" r:id="rId8"/>
    <p:sldMasterId id="2147483670" r:id="rId9"/>
    <p:sldMasterId id="2147483671" r:id="rId10"/>
    <p:sldMasterId id="2147483672" r:id="rId11"/>
    <p:sldMasterId id="2147483674" r:id="rId12"/>
  </p:sldMasterIdLst>
  <p:notesMasterIdLst>
    <p:notesMasterId r:id="rId20"/>
  </p:notesMasterIdLst>
  <p:sldIdLst>
    <p:sldId id="959" r:id="rId13"/>
    <p:sldId id="2536" r:id="rId14"/>
    <p:sldId id="2537" r:id="rId15"/>
    <p:sldId id="2538" r:id="rId16"/>
    <p:sldId id="2539" r:id="rId17"/>
    <p:sldId id="2540" r:id="rId18"/>
    <p:sldId id="2530"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4">
          <p15:clr>
            <a:srgbClr val="000000"/>
          </p15:clr>
        </p15:guide>
        <p15:guide id="2" orient="horz" pos="985">
          <p15:clr>
            <a:srgbClr val="000000"/>
          </p15:clr>
        </p15:guide>
        <p15:guide id="3" orient="horz" pos="3884">
          <p15:clr>
            <a:srgbClr val="000000"/>
          </p15:clr>
        </p15:guide>
        <p15:guide id="4" pos="2880">
          <p15:clr>
            <a:srgbClr val="000000"/>
          </p15:clr>
        </p15:guide>
        <p15:guide id="5" pos="262">
          <p15:clr>
            <a:srgbClr val="000000"/>
          </p15:clr>
        </p15:guide>
        <p15:guide id="6" pos="5493">
          <p15:clr>
            <a:srgbClr val="000000"/>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gqvist Liselotte" initials="E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005C"/>
    <a:srgbClr val="2658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05" autoAdjust="0"/>
    <p:restoredTop sz="96688" autoAdjust="0"/>
  </p:normalViewPr>
  <p:slideViewPr>
    <p:cSldViewPr snapToGrid="0">
      <p:cViewPr varScale="1">
        <p:scale>
          <a:sx n="62" d="100"/>
          <a:sy n="62" d="100"/>
        </p:scale>
        <p:origin x="1792" y="56"/>
      </p:cViewPr>
      <p:guideLst>
        <p:guide orient="horz" pos="2444"/>
        <p:guide orient="horz" pos="985"/>
        <p:guide orient="horz" pos="3884"/>
        <p:guide pos="2880"/>
        <p:guide pos="262"/>
        <p:guide pos="5493"/>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5" d="100"/>
          <a:sy n="95" d="100"/>
        </p:scale>
        <p:origin x="366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extLst>
      <p:ext uri="{BB962C8B-B14F-4D97-AF65-F5344CB8AC3E}">
        <p14:creationId xmlns:p14="http://schemas.microsoft.com/office/powerpoint/2010/main" val="34208734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77BC01-6843-4605-B090-3EA872172D71}"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509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777BC01-6843-4605-B090-3EA872172D71}" type="slidenum">
              <a:rPr lang="sv-SE" smtClean="0"/>
              <a:t>2</a:t>
            </a:fld>
            <a:endParaRPr lang="sv-SE"/>
          </a:p>
        </p:txBody>
      </p:sp>
    </p:spTree>
    <p:extLst>
      <p:ext uri="{BB962C8B-B14F-4D97-AF65-F5344CB8AC3E}">
        <p14:creationId xmlns:p14="http://schemas.microsoft.com/office/powerpoint/2010/main" val="1006499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777BC01-6843-4605-B090-3EA872172D71}" type="slidenum">
              <a:rPr lang="sv-SE" smtClean="0"/>
              <a:t>3</a:t>
            </a:fld>
            <a:endParaRPr lang="sv-SE"/>
          </a:p>
        </p:txBody>
      </p:sp>
    </p:spTree>
    <p:extLst>
      <p:ext uri="{BB962C8B-B14F-4D97-AF65-F5344CB8AC3E}">
        <p14:creationId xmlns:p14="http://schemas.microsoft.com/office/powerpoint/2010/main" val="1196550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777BC01-6843-4605-B090-3EA872172D71}" type="slidenum">
              <a:rPr lang="sv-SE" smtClean="0"/>
              <a:t>4</a:t>
            </a:fld>
            <a:endParaRPr lang="sv-SE"/>
          </a:p>
        </p:txBody>
      </p:sp>
    </p:spTree>
    <p:extLst>
      <p:ext uri="{BB962C8B-B14F-4D97-AF65-F5344CB8AC3E}">
        <p14:creationId xmlns:p14="http://schemas.microsoft.com/office/powerpoint/2010/main" val="2871372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777BC01-6843-4605-B090-3EA872172D71}" type="slidenum">
              <a:rPr lang="sv-SE" smtClean="0"/>
              <a:t>5</a:t>
            </a:fld>
            <a:endParaRPr lang="sv-SE"/>
          </a:p>
        </p:txBody>
      </p:sp>
    </p:spTree>
    <p:extLst>
      <p:ext uri="{BB962C8B-B14F-4D97-AF65-F5344CB8AC3E}">
        <p14:creationId xmlns:p14="http://schemas.microsoft.com/office/powerpoint/2010/main" val="325687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777BC01-6843-4605-B090-3EA872172D71}" type="slidenum">
              <a:rPr lang="sv-SE" smtClean="0"/>
              <a:t>6</a:t>
            </a:fld>
            <a:endParaRPr lang="sv-SE"/>
          </a:p>
        </p:txBody>
      </p:sp>
    </p:spTree>
    <p:extLst>
      <p:ext uri="{BB962C8B-B14F-4D97-AF65-F5344CB8AC3E}">
        <p14:creationId xmlns:p14="http://schemas.microsoft.com/office/powerpoint/2010/main" val="4193572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777BC01-6843-4605-B090-3EA872172D71}" type="slidenum">
              <a:rPr lang="sv-SE" smtClean="0"/>
              <a:t>7</a:t>
            </a:fld>
            <a:endParaRPr lang="sv-SE"/>
          </a:p>
        </p:txBody>
      </p:sp>
    </p:spTree>
    <p:extLst>
      <p:ext uri="{BB962C8B-B14F-4D97-AF65-F5344CB8AC3E}">
        <p14:creationId xmlns:p14="http://schemas.microsoft.com/office/powerpoint/2010/main" val="17768533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Plommon_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8650" y="1072803"/>
            <a:ext cx="7028735" cy="1503854"/>
          </a:xfrm>
        </p:spPr>
        <p:txBody>
          <a:bodyPr anchor="b" anchorCtr="0"/>
          <a:lstStyle>
            <a:lvl1pPr>
              <a:defRPr spc="-113" baseline="0">
                <a:solidFill>
                  <a:srgbClr val="45005C"/>
                </a:solidFill>
                <a:latin typeface="Source Sans Pro Semibold" panose="020B0603030403020204" pitchFamily="34" charset="0"/>
              </a:defRPr>
            </a:lvl1pPr>
          </a:lstStyle>
          <a:p>
            <a:r>
              <a:rPr lang="sv-SE"/>
              <a:t>Klicka här för att ändra format</a:t>
            </a:r>
          </a:p>
        </p:txBody>
      </p:sp>
      <p:sp>
        <p:nvSpPr>
          <p:cNvPr id="3" name="Platshållare för innehåll 2"/>
          <p:cNvSpPr>
            <a:spLocks noGrp="1"/>
          </p:cNvSpPr>
          <p:nvPr>
            <p:ph idx="1"/>
          </p:nvPr>
        </p:nvSpPr>
        <p:spPr>
          <a:xfrm>
            <a:off x="628650" y="2634712"/>
            <a:ext cx="7028735" cy="3542250"/>
          </a:xfrm>
        </p:spPr>
        <p:txBody>
          <a:bodyPr/>
          <a:lstStyle>
            <a:lvl1pPr marL="0" indent="0">
              <a:spcAft>
                <a:spcPts val="450"/>
              </a:spcAft>
              <a:buNone/>
              <a:defRPr sz="1800">
                <a:latin typeface="Source Sans Pro" panose="020B0503030403020204" pitchFamily="34" charset="0"/>
              </a:defRPr>
            </a:lvl1pPr>
            <a:lvl2pPr>
              <a:spcAft>
                <a:spcPts val="450"/>
              </a:spcAft>
              <a:defRPr sz="1500">
                <a:latin typeface="Source Sans Pro" panose="020B0503030403020204" pitchFamily="34" charset="0"/>
              </a:defRPr>
            </a:lvl2pPr>
            <a:lvl3pPr>
              <a:spcAft>
                <a:spcPts val="450"/>
              </a:spcAft>
              <a:defRPr sz="1350">
                <a:latin typeface="Source Sans Pro" panose="020B0503030403020204" pitchFamily="34" charset="0"/>
              </a:defRPr>
            </a:lvl3pPr>
            <a:lvl4pPr>
              <a:spcAft>
                <a:spcPts val="450"/>
              </a:spcAft>
              <a:defRPr>
                <a:latin typeface="Source Sans Pro" panose="020B0503030403020204" pitchFamily="34" charset="0"/>
              </a:defRPr>
            </a:lvl4pPr>
            <a:lvl5pPr>
              <a:spcAft>
                <a:spcPts val="450"/>
              </a:spcAft>
              <a:defRPr>
                <a:latin typeface="Source Sans Pro" panose="020B0503030403020204"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a:xfrm>
            <a:off x="6859393" y="6356351"/>
            <a:ext cx="20574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id="{8E6231FC-555A-47B6-BF33-30E6CFC3AA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7385" y="224834"/>
            <a:ext cx="1267729" cy="726637"/>
          </a:xfrm>
          <a:prstGeom prst="rect">
            <a:avLst/>
          </a:prstGeom>
        </p:spPr>
      </p:pic>
    </p:spTree>
    <p:extLst>
      <p:ext uri="{BB962C8B-B14F-4D97-AF65-F5344CB8AC3E}">
        <p14:creationId xmlns:p14="http://schemas.microsoft.com/office/powerpoint/2010/main" val="409874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148"/>
        <p:cNvGrpSpPr/>
        <p:nvPr/>
      </p:nvGrpSpPr>
      <p:grpSpPr>
        <a:xfrm>
          <a:off x="0" y="0"/>
          <a:ext cx="0" cy="0"/>
          <a:chOff x="0" y="0"/>
          <a:chExt cx="0" cy="0"/>
        </a:xfrm>
      </p:grpSpPr>
      <p:sp>
        <p:nvSpPr>
          <p:cNvPr id="149" name="Google Shape;149;p2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0" name="Google Shape;150;p2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1" name="Google Shape;151;p2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2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2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and Table" type="tbl">
  <p:cSld name="TABLE">
    <p:spTree>
      <p:nvGrpSpPr>
        <p:cNvPr id="1" name="Shape 160"/>
        <p:cNvGrpSpPr/>
        <p:nvPr/>
      </p:nvGrpSpPr>
      <p:grpSpPr>
        <a:xfrm>
          <a:off x="0" y="0"/>
          <a:ext cx="0" cy="0"/>
          <a:chOff x="0" y="0"/>
          <a:chExt cx="0" cy="0"/>
        </a:xfrm>
      </p:grpSpPr>
      <p:sp>
        <p:nvSpPr>
          <p:cNvPr id="161" name="Google Shape;161;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62" name="Google Shape;162;p2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3" name="Google Shape;163;p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4" name="Google Shape;164;p2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vsnittsbild plommon">
    <p:bg>
      <p:bgPr>
        <a:solidFill>
          <a:srgbClr val="45005C"/>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323390" y="1122363"/>
            <a:ext cx="6154948" cy="2980080"/>
          </a:xfrm>
        </p:spPr>
        <p:txBody>
          <a:bodyPr anchor="b">
            <a:normAutofit/>
          </a:bodyPr>
          <a:lstStyle>
            <a:lvl1pPr algn="l">
              <a:defRPr sz="4050" spc="-113" baseline="0">
                <a:solidFill>
                  <a:schemeClr val="accent4"/>
                </a:solidFill>
                <a:latin typeface="Source Sans Pro Semibold" panose="020B0603030403020204" pitchFamily="34" charset="0"/>
              </a:defRPr>
            </a:lvl1pPr>
          </a:lstStyle>
          <a:p>
            <a:r>
              <a:rPr lang="sv-SE" dirty="0"/>
              <a:t>Rubrik för avsnittet</a:t>
            </a:r>
          </a:p>
        </p:txBody>
      </p:sp>
      <p:sp>
        <p:nvSpPr>
          <p:cNvPr id="13" name="Platshållare för bildnummer 12"/>
          <p:cNvSpPr>
            <a:spLocks noGrp="1"/>
          </p:cNvSpPr>
          <p:nvPr>
            <p:ph type="sldNum" sz="quarter" idx="12"/>
          </p:nvPr>
        </p:nvSpPr>
        <p:spPr>
          <a:xfrm>
            <a:off x="6859392" y="6356351"/>
            <a:ext cx="2057400" cy="365125"/>
          </a:xfrm>
        </p:spPr>
        <p:txBody>
          <a:bodyPr/>
          <a:lstStyle>
            <a:lvl1pPr>
              <a:defRPr>
                <a:solidFill>
                  <a:schemeClr val="bg1"/>
                </a:solidFill>
                <a:latin typeface="+mn-lt"/>
              </a:defRPr>
            </a:lvl1pPr>
          </a:lstStyle>
          <a:p>
            <a:fld id="{D02B33C2-54EE-4A44-9B78-6F01870CE737}" type="slidenum">
              <a:rPr lang="sv-SE" smtClean="0"/>
              <a:pPr/>
              <a:t>‹#›</a:t>
            </a:fld>
            <a:endParaRPr lang="sv-SE"/>
          </a:p>
        </p:txBody>
      </p:sp>
      <p:pic>
        <p:nvPicPr>
          <p:cNvPr id="6" name="Bildobjekt 5">
            <a:extLst>
              <a:ext uri="{FF2B5EF4-FFF2-40B4-BE49-F238E27FC236}">
                <a16:creationId xmlns:a16="http://schemas.microsoft.com/office/drawing/2014/main" id="{BE393C07-3BB4-45A5-8BF3-FEB2C54461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4734" y="206980"/>
            <a:ext cx="1298876" cy="744490"/>
          </a:xfrm>
          <a:prstGeom prst="rect">
            <a:avLst/>
          </a:prstGeom>
        </p:spPr>
      </p:pic>
      <p:sp>
        <p:nvSpPr>
          <p:cNvPr id="8" name="Platshållare för text 7">
            <a:extLst>
              <a:ext uri="{FF2B5EF4-FFF2-40B4-BE49-F238E27FC236}">
                <a16:creationId xmlns:a16="http://schemas.microsoft.com/office/drawing/2014/main" id="{03E43CD7-7163-45CA-8F2B-D2ABDF012CA6}"/>
              </a:ext>
            </a:extLst>
          </p:cNvPr>
          <p:cNvSpPr>
            <a:spLocks noGrp="1"/>
          </p:cNvSpPr>
          <p:nvPr>
            <p:ph type="body" sz="quarter" idx="13" hasCustomPrompt="1"/>
          </p:nvPr>
        </p:nvSpPr>
        <p:spPr>
          <a:xfrm>
            <a:off x="340117" y="4102101"/>
            <a:ext cx="6155531" cy="1666875"/>
          </a:xfrm>
        </p:spPr>
        <p:txBody>
          <a:bodyPr/>
          <a:lstStyle>
            <a:lvl1pPr marL="0" indent="0">
              <a:buNone/>
              <a:defRPr>
                <a:solidFill>
                  <a:schemeClr val="bg1"/>
                </a:solidFill>
              </a:defRPr>
            </a:lvl1pPr>
          </a:lstStyle>
          <a:p>
            <a:pPr lvl="0"/>
            <a:r>
              <a:rPr lang="sv-SE" dirty="0"/>
              <a:t>Underrubrik</a:t>
            </a:r>
          </a:p>
        </p:txBody>
      </p:sp>
    </p:spTree>
    <p:extLst>
      <p:ext uri="{BB962C8B-B14F-4D97-AF65-F5344CB8AC3E}">
        <p14:creationId xmlns:p14="http://schemas.microsoft.com/office/powerpoint/2010/main" val="3780607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Plommon_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8650" y="1072803"/>
            <a:ext cx="7028735" cy="1503854"/>
          </a:xfrm>
        </p:spPr>
        <p:txBody>
          <a:bodyPr anchor="b" anchorCtr="0"/>
          <a:lstStyle>
            <a:lvl1pPr>
              <a:defRPr spc="-113" baseline="0">
                <a:solidFill>
                  <a:srgbClr val="45005C"/>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p:nvPr>
        </p:nvSpPr>
        <p:spPr>
          <a:xfrm>
            <a:off x="628650" y="2634712"/>
            <a:ext cx="7028735" cy="3542250"/>
          </a:xfrm>
        </p:spPr>
        <p:txBody>
          <a:bodyPr/>
          <a:lstStyle>
            <a:lvl1pPr marL="0" indent="0">
              <a:spcAft>
                <a:spcPts val="450"/>
              </a:spcAft>
              <a:buNone/>
              <a:defRPr sz="1800">
                <a:latin typeface="Source Sans Pro" panose="020B0503030403020204" pitchFamily="34" charset="0"/>
              </a:defRPr>
            </a:lvl1pPr>
            <a:lvl2pPr>
              <a:spcAft>
                <a:spcPts val="450"/>
              </a:spcAft>
              <a:defRPr sz="1500">
                <a:latin typeface="Source Sans Pro" panose="020B0503030403020204" pitchFamily="34" charset="0"/>
              </a:defRPr>
            </a:lvl2pPr>
            <a:lvl3pPr>
              <a:spcAft>
                <a:spcPts val="450"/>
              </a:spcAft>
              <a:defRPr sz="1350">
                <a:latin typeface="Source Sans Pro" panose="020B0503030403020204" pitchFamily="34" charset="0"/>
              </a:defRPr>
            </a:lvl3pPr>
            <a:lvl4pPr>
              <a:spcAft>
                <a:spcPts val="450"/>
              </a:spcAft>
              <a:defRPr>
                <a:latin typeface="Source Sans Pro" panose="020B0503030403020204" pitchFamily="34" charset="0"/>
              </a:defRPr>
            </a:lvl4pPr>
            <a:lvl5pPr>
              <a:spcAft>
                <a:spcPts val="450"/>
              </a:spcAft>
              <a:defRPr>
                <a:latin typeface="Source Sans Pro" panose="020B050303040302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6859393" y="6356351"/>
            <a:ext cx="20574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id="{8E6231FC-555A-47B6-BF33-30E6CFC3AA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7385" y="224834"/>
            <a:ext cx="1267729" cy="726637"/>
          </a:xfrm>
          <a:prstGeom prst="rect">
            <a:avLst/>
          </a:prstGeom>
        </p:spPr>
      </p:pic>
    </p:spTree>
    <p:extLst>
      <p:ext uri="{BB962C8B-B14F-4D97-AF65-F5344CB8AC3E}">
        <p14:creationId xmlns:p14="http://schemas.microsoft.com/office/powerpoint/2010/main" val="298733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å 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8650" y="1072803"/>
            <a:ext cx="7028735" cy="1503854"/>
          </a:xfrm>
        </p:spPr>
        <p:txBody>
          <a:bodyPr anchor="b" anchorCtr="0"/>
          <a:lstStyle>
            <a:lvl1pPr>
              <a:defRPr spc="-113" baseline="0">
                <a:solidFill>
                  <a:schemeClr val="accent1"/>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hasCustomPrompt="1"/>
          </p:nvPr>
        </p:nvSpPr>
        <p:spPr>
          <a:xfrm>
            <a:off x="628650" y="2634712"/>
            <a:ext cx="3406406" cy="3542250"/>
          </a:xfrm>
        </p:spPr>
        <p:txBody>
          <a:bodyPr/>
          <a:lstStyle>
            <a:lvl1pPr marL="0" indent="0">
              <a:spcAft>
                <a:spcPts val="450"/>
              </a:spcAft>
              <a:buNone/>
              <a:defRPr sz="1800">
                <a:latin typeface="Source Sans Pro" panose="020B0503030403020204" pitchFamily="34" charset="0"/>
              </a:defRPr>
            </a:lvl1pPr>
            <a:lvl2pPr>
              <a:spcAft>
                <a:spcPts val="450"/>
              </a:spcAft>
              <a:defRPr sz="1500">
                <a:latin typeface="Source Sans Pro" panose="020B0503030403020204" pitchFamily="34" charset="0"/>
              </a:defRPr>
            </a:lvl2pPr>
            <a:lvl3pPr>
              <a:spcAft>
                <a:spcPts val="450"/>
              </a:spcAft>
              <a:defRPr sz="1350">
                <a:latin typeface="Source Sans Pro" panose="020B0503030403020204" pitchFamily="34" charset="0"/>
              </a:defRPr>
            </a:lvl3pPr>
            <a:lvl4pPr>
              <a:spcAft>
                <a:spcPts val="450"/>
              </a:spcAft>
              <a:defRPr>
                <a:latin typeface="Source Sans Pro" panose="020B0503030403020204" pitchFamily="34" charset="0"/>
              </a:defRPr>
            </a:lvl4pPr>
            <a:lvl5pPr>
              <a:spcAft>
                <a:spcPts val="45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6870545" y="6356351"/>
            <a:ext cx="20574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7385" y="224834"/>
            <a:ext cx="1267729" cy="726637"/>
          </a:xfrm>
          <a:prstGeom prst="rect">
            <a:avLst/>
          </a:prstGeom>
        </p:spPr>
      </p:pic>
      <p:sp>
        <p:nvSpPr>
          <p:cNvPr id="8" name="Platshållare för innehåll 2">
            <a:extLst>
              <a:ext uri="{FF2B5EF4-FFF2-40B4-BE49-F238E27FC236}">
                <a16:creationId xmlns:a16="http://schemas.microsoft.com/office/drawing/2014/main" id="{7D5C7BD4-2145-4C07-8407-A2DF885128BC}"/>
              </a:ext>
            </a:extLst>
          </p:cNvPr>
          <p:cNvSpPr>
            <a:spLocks noGrp="1"/>
          </p:cNvSpPr>
          <p:nvPr>
            <p:ph idx="13" hasCustomPrompt="1"/>
          </p:nvPr>
        </p:nvSpPr>
        <p:spPr>
          <a:xfrm>
            <a:off x="4207733" y="2634712"/>
            <a:ext cx="3406406" cy="3542250"/>
          </a:xfrm>
        </p:spPr>
        <p:txBody>
          <a:bodyPr/>
          <a:lstStyle>
            <a:lvl1pPr marL="0" indent="0">
              <a:spcAft>
                <a:spcPts val="450"/>
              </a:spcAft>
              <a:buNone/>
              <a:defRPr sz="1800">
                <a:latin typeface="Source Sans Pro" panose="020B0503030403020204" pitchFamily="34" charset="0"/>
              </a:defRPr>
            </a:lvl1pPr>
            <a:lvl2pPr>
              <a:spcAft>
                <a:spcPts val="450"/>
              </a:spcAft>
              <a:defRPr sz="1500">
                <a:latin typeface="Source Sans Pro" panose="020B0503030403020204" pitchFamily="34" charset="0"/>
              </a:defRPr>
            </a:lvl2pPr>
            <a:lvl3pPr>
              <a:spcAft>
                <a:spcPts val="450"/>
              </a:spcAft>
              <a:defRPr sz="1350">
                <a:latin typeface="Source Sans Pro" panose="020B0503030403020204" pitchFamily="34" charset="0"/>
              </a:defRPr>
            </a:lvl3pPr>
            <a:lvl4pPr>
              <a:spcAft>
                <a:spcPts val="450"/>
              </a:spcAft>
              <a:defRPr>
                <a:latin typeface="Source Sans Pro" panose="020B0503030403020204" pitchFamily="34" charset="0"/>
              </a:defRPr>
            </a:lvl4pPr>
            <a:lvl5pPr>
              <a:spcAft>
                <a:spcPts val="45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518583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962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Blå 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8650" y="1072803"/>
            <a:ext cx="7028735" cy="1503854"/>
          </a:xfrm>
        </p:spPr>
        <p:txBody>
          <a:bodyPr anchor="b" anchorCtr="0"/>
          <a:lstStyle>
            <a:lvl1pPr>
              <a:defRPr>
                <a:solidFill>
                  <a:srgbClr val="20305C"/>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hasCustomPrompt="1"/>
          </p:nvPr>
        </p:nvSpPr>
        <p:spPr>
          <a:xfrm>
            <a:off x="628650" y="2634712"/>
            <a:ext cx="7028735" cy="3542250"/>
          </a:xfrm>
        </p:spPr>
        <p:txBody>
          <a:bodyPr/>
          <a:lstStyle>
            <a:lvl1pPr marL="0" indent="0">
              <a:spcAft>
                <a:spcPts val="450"/>
              </a:spcAft>
              <a:buNone/>
              <a:defRPr sz="1800">
                <a:latin typeface="Source Sans Pro" panose="020B0503030403020204" pitchFamily="34" charset="0"/>
              </a:defRPr>
            </a:lvl1pPr>
            <a:lvl2pPr>
              <a:spcAft>
                <a:spcPts val="450"/>
              </a:spcAft>
              <a:defRPr sz="1500">
                <a:latin typeface="Source Sans Pro" panose="020B0503030403020204" pitchFamily="34" charset="0"/>
              </a:defRPr>
            </a:lvl2pPr>
            <a:lvl3pPr>
              <a:spcAft>
                <a:spcPts val="450"/>
              </a:spcAft>
              <a:defRPr sz="1350">
                <a:latin typeface="Source Sans Pro" panose="020B0503030403020204" pitchFamily="34" charset="0"/>
              </a:defRPr>
            </a:lvl3pPr>
            <a:lvl4pPr>
              <a:spcAft>
                <a:spcPts val="450"/>
              </a:spcAft>
              <a:defRPr>
                <a:latin typeface="Source Sans Pro" panose="020B0503030403020204" pitchFamily="34" charset="0"/>
              </a:defRPr>
            </a:lvl4pPr>
            <a:lvl5pPr>
              <a:spcAft>
                <a:spcPts val="45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6870545" y="6356351"/>
            <a:ext cx="20574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7385" y="224834"/>
            <a:ext cx="1267729" cy="726637"/>
          </a:xfrm>
          <a:prstGeom prst="rect">
            <a:avLst/>
          </a:prstGeom>
        </p:spPr>
      </p:pic>
    </p:spTree>
    <p:extLst>
      <p:ext uri="{BB962C8B-B14F-4D97-AF65-F5344CB8AC3E}">
        <p14:creationId xmlns:p14="http://schemas.microsoft.com/office/powerpoint/2010/main" val="4159829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tartsida_blå">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A1742BB7-34A3-4595-9362-B59D8B0AA4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86713" y="206980"/>
            <a:ext cx="1936898" cy="1110191"/>
          </a:xfrm>
          <a:prstGeom prst="rect">
            <a:avLst/>
          </a:prstGeom>
        </p:spPr>
      </p:pic>
      <p:sp>
        <p:nvSpPr>
          <p:cNvPr id="7" name="Rubrik 1">
            <a:extLst>
              <a:ext uri="{FF2B5EF4-FFF2-40B4-BE49-F238E27FC236}">
                <a16:creationId xmlns:a16="http://schemas.microsoft.com/office/drawing/2014/main" id="{13AFAC1C-44E0-4894-84F3-D0259B6A9BE9}"/>
              </a:ext>
            </a:extLst>
          </p:cNvPr>
          <p:cNvSpPr>
            <a:spLocks noGrp="1"/>
          </p:cNvSpPr>
          <p:nvPr>
            <p:ph type="ctrTitle" hasCustomPrompt="1"/>
          </p:nvPr>
        </p:nvSpPr>
        <p:spPr>
          <a:xfrm>
            <a:off x="316484" y="2175092"/>
            <a:ext cx="6154948" cy="2059338"/>
          </a:xfrm>
        </p:spPr>
        <p:txBody>
          <a:bodyPr anchor="b">
            <a:noAutofit/>
          </a:bodyPr>
          <a:lstStyle>
            <a:lvl1pPr algn="l">
              <a:defRPr sz="5400" spc="-113" baseline="0">
                <a:solidFill>
                  <a:schemeClr val="accent6"/>
                </a:solidFill>
                <a:latin typeface="Source Sans Pro Semibold" panose="020B0603030403020204" pitchFamily="34" charset="0"/>
              </a:defRPr>
            </a:lvl1pPr>
          </a:lstStyle>
          <a:p>
            <a:r>
              <a:rPr lang="sv-SE" dirty="0"/>
              <a:t>Presentationens rubrik skrivs här</a:t>
            </a:r>
          </a:p>
        </p:txBody>
      </p:sp>
      <p:sp>
        <p:nvSpPr>
          <p:cNvPr id="8" name="Platshållare för text 8">
            <a:extLst>
              <a:ext uri="{FF2B5EF4-FFF2-40B4-BE49-F238E27FC236}">
                <a16:creationId xmlns:a16="http://schemas.microsoft.com/office/drawing/2014/main" id="{0F641A72-8DD5-4A24-88E9-4E68B956CB78}"/>
              </a:ext>
            </a:extLst>
          </p:cNvPr>
          <p:cNvSpPr>
            <a:spLocks noGrp="1"/>
          </p:cNvSpPr>
          <p:nvPr>
            <p:ph type="body" sz="quarter" idx="13" hasCustomPrompt="1"/>
          </p:nvPr>
        </p:nvSpPr>
        <p:spPr>
          <a:xfrm>
            <a:off x="333211" y="4452466"/>
            <a:ext cx="6137150" cy="320622"/>
          </a:xfrm>
        </p:spPr>
        <p:txBody>
          <a:bodyPr/>
          <a:lstStyle>
            <a:lvl1pPr marL="0" indent="0" algn="l">
              <a:buNone/>
              <a:defRPr sz="1350" baseline="0">
                <a:solidFill>
                  <a:schemeClr val="bg1"/>
                </a:solidFill>
                <a:latin typeface="Source Sans Pro" panose="020B0503030403020204" pitchFamily="34" charset="0"/>
              </a:defRPr>
            </a:lvl1pPr>
          </a:lstStyle>
          <a:p>
            <a:pPr lvl="0"/>
            <a:r>
              <a:rPr lang="sv-SE" dirty="0"/>
              <a:t>Namn</a:t>
            </a:r>
          </a:p>
        </p:txBody>
      </p:sp>
      <p:sp>
        <p:nvSpPr>
          <p:cNvPr id="10" name="Platshållare för text 10">
            <a:extLst>
              <a:ext uri="{FF2B5EF4-FFF2-40B4-BE49-F238E27FC236}">
                <a16:creationId xmlns:a16="http://schemas.microsoft.com/office/drawing/2014/main" id="{B4C2D811-DBB8-4967-8307-4F04CC10BD25}"/>
              </a:ext>
            </a:extLst>
          </p:cNvPr>
          <p:cNvSpPr>
            <a:spLocks noGrp="1"/>
          </p:cNvSpPr>
          <p:nvPr>
            <p:ph type="body" sz="quarter" idx="14" hasCustomPrompt="1"/>
          </p:nvPr>
        </p:nvSpPr>
        <p:spPr>
          <a:xfrm>
            <a:off x="333211" y="4807388"/>
            <a:ext cx="6137150" cy="352822"/>
          </a:xfrm>
        </p:spPr>
        <p:txBody>
          <a:bodyPr/>
          <a:lstStyle>
            <a:lvl1pPr marL="0" indent="0" algn="l">
              <a:buNone/>
              <a:defRPr sz="1350" baseline="0">
                <a:solidFill>
                  <a:schemeClr val="bg1"/>
                </a:solidFill>
                <a:latin typeface="Source Sans Pro" panose="020B0503030403020204" pitchFamily="34" charset="0"/>
              </a:defRPr>
            </a:lvl1pPr>
          </a:lstStyle>
          <a:p>
            <a:pPr lvl="0"/>
            <a:r>
              <a:rPr lang="sv-SE" dirty="0"/>
              <a:t>Organisation/Förvaltning</a:t>
            </a:r>
          </a:p>
        </p:txBody>
      </p:sp>
      <p:sp>
        <p:nvSpPr>
          <p:cNvPr id="12" name="Platshållare för text 12">
            <a:extLst>
              <a:ext uri="{FF2B5EF4-FFF2-40B4-BE49-F238E27FC236}">
                <a16:creationId xmlns:a16="http://schemas.microsoft.com/office/drawing/2014/main" id="{44C03BEE-69FC-4395-A685-7FA5CE9C02DB}"/>
              </a:ext>
            </a:extLst>
          </p:cNvPr>
          <p:cNvSpPr>
            <a:spLocks noGrp="1"/>
          </p:cNvSpPr>
          <p:nvPr>
            <p:ph type="body" sz="quarter" idx="15" hasCustomPrompt="1"/>
          </p:nvPr>
        </p:nvSpPr>
        <p:spPr>
          <a:xfrm>
            <a:off x="333211" y="5197565"/>
            <a:ext cx="6137150" cy="367716"/>
          </a:xfrm>
        </p:spPr>
        <p:txBody>
          <a:bodyPr/>
          <a:lstStyle>
            <a:lvl1pPr marL="0" indent="0" algn="l">
              <a:buNone/>
              <a:defRPr lang="sv-SE" sz="1350" kern="1200" baseline="0" dirty="0" smtClean="0">
                <a:solidFill>
                  <a:schemeClr val="bg1"/>
                </a:solidFill>
                <a:latin typeface="Source Sans Pro" panose="020B0503030403020204" pitchFamily="34" charset="0"/>
                <a:ea typeface="+mn-ea"/>
                <a:cs typeface="+mn-cs"/>
              </a:defRPr>
            </a:lvl1pPr>
          </a:lstStyle>
          <a:p>
            <a:pPr lvl="0"/>
            <a:r>
              <a:rPr lang="sv-SE" dirty="0"/>
              <a:t>Datum (Skrivs datum, månad, år, t ex 21 maj 2016</a:t>
            </a:r>
          </a:p>
        </p:txBody>
      </p:sp>
    </p:spTree>
    <p:extLst>
      <p:ext uri="{BB962C8B-B14F-4D97-AF65-F5344CB8AC3E}">
        <p14:creationId xmlns:p14="http://schemas.microsoft.com/office/powerpoint/2010/main" val="3543334764"/>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8650" y="224834"/>
            <a:ext cx="5830629" cy="717553"/>
          </a:xfrm>
        </p:spPr>
        <p:txBody>
          <a:bodyPr anchor="b" anchorCtr="0">
            <a:normAutofit/>
          </a:bodyPr>
          <a:lstStyle>
            <a:lvl1pPr>
              <a:defRPr sz="2400" spc="-113" baseline="0">
                <a:solidFill>
                  <a:schemeClr val="accent5"/>
                </a:solidFill>
                <a:latin typeface="Source Sans Pro Semibold" panose="020B0603030403020204" pitchFamily="34" charset="0"/>
              </a:defRPr>
            </a:lvl1pPr>
          </a:lstStyle>
          <a:p>
            <a:r>
              <a:rPr lang="sv-SE"/>
              <a:t>Rubrik</a:t>
            </a:r>
          </a:p>
        </p:txBody>
      </p:sp>
      <p:sp>
        <p:nvSpPr>
          <p:cNvPr id="6" name="Platshållare för innehåll 5">
            <a:extLst>
              <a:ext uri="{FF2B5EF4-FFF2-40B4-BE49-F238E27FC236}">
                <a16:creationId xmlns:a16="http://schemas.microsoft.com/office/drawing/2014/main" id="{251D4C7A-8179-41C9-8075-7E07771269D6}"/>
              </a:ext>
            </a:extLst>
          </p:cNvPr>
          <p:cNvSpPr>
            <a:spLocks noGrp="1"/>
          </p:cNvSpPr>
          <p:nvPr>
            <p:ph sz="quarter" idx="14"/>
          </p:nvPr>
        </p:nvSpPr>
        <p:spPr>
          <a:xfrm>
            <a:off x="628650" y="951471"/>
            <a:ext cx="6875278" cy="5268577"/>
          </a:xfrm>
        </p:spPr>
        <p:txBody>
          <a:bodyPr/>
          <a:lstStyle>
            <a:lvl1pPr marL="0" indent="0">
              <a:buNone/>
              <a:defRPr/>
            </a:lvl1pPr>
          </a:lstStyle>
          <a:p>
            <a:pPr lvl="0"/>
            <a:r>
              <a:rPr lang="sv-SE"/>
              <a:t>Klicka här för att ändra format på bakgrundstexten</a:t>
            </a:r>
          </a:p>
        </p:txBody>
      </p:sp>
      <p:pic>
        <p:nvPicPr>
          <p:cNvPr id="8" name="Bildobjekt 7">
            <a:extLst>
              <a:ext uri="{FF2B5EF4-FFF2-40B4-BE49-F238E27FC236}">
                <a16:creationId xmlns:a16="http://schemas.microsoft.com/office/drawing/2014/main" id="{2405207A-686B-4280-A519-BF69BE0D48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7385" y="224834"/>
            <a:ext cx="1267729" cy="726637"/>
          </a:xfrm>
          <a:prstGeom prst="rect">
            <a:avLst/>
          </a:prstGeom>
        </p:spPr>
      </p:pic>
    </p:spTree>
    <p:extLst>
      <p:ext uri="{BB962C8B-B14F-4D97-AF65-F5344CB8AC3E}">
        <p14:creationId xmlns:p14="http://schemas.microsoft.com/office/powerpoint/2010/main" val="1160831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8650" y="995680"/>
            <a:ext cx="7028735" cy="1255857"/>
          </a:xfrm>
        </p:spPr>
        <p:txBody>
          <a:bodyPr anchor="b" anchorCtr="0">
            <a:normAutofit/>
          </a:bodyPr>
          <a:lstStyle>
            <a:lvl1pPr>
              <a:defRPr sz="3000">
                <a:solidFill>
                  <a:schemeClr val="accent5"/>
                </a:solidFill>
                <a:latin typeface="Source Sans Pro Semibold" panose="020B0603030403020204" pitchFamily="34" charset="0"/>
              </a:defRPr>
            </a:lvl1pPr>
          </a:lstStyle>
          <a:p>
            <a:r>
              <a:rPr lang="sv-SE"/>
              <a:t>Klicka här för att skriva rubrik</a:t>
            </a:r>
          </a:p>
        </p:txBody>
      </p:sp>
      <p:sp>
        <p:nvSpPr>
          <p:cNvPr id="3" name="Platshållare för innehåll 2"/>
          <p:cNvSpPr>
            <a:spLocks noGrp="1"/>
          </p:cNvSpPr>
          <p:nvPr>
            <p:ph idx="1" hasCustomPrompt="1"/>
          </p:nvPr>
        </p:nvSpPr>
        <p:spPr>
          <a:xfrm>
            <a:off x="628650" y="2309592"/>
            <a:ext cx="7028735" cy="3542250"/>
          </a:xfrm>
        </p:spPr>
        <p:txBody>
          <a:bodyPr/>
          <a:lstStyle>
            <a:lvl1pPr marL="0" indent="0">
              <a:spcAft>
                <a:spcPts val="450"/>
              </a:spcAft>
              <a:buNone/>
              <a:defRPr sz="1800">
                <a:latin typeface="Source Sans Pro" panose="020B0503030403020204" pitchFamily="34" charset="0"/>
              </a:defRPr>
            </a:lvl1pPr>
            <a:lvl2pPr>
              <a:spcAft>
                <a:spcPts val="450"/>
              </a:spcAft>
              <a:defRPr sz="1500">
                <a:latin typeface="Source Sans Pro" panose="020B0503030403020204" pitchFamily="34" charset="0"/>
              </a:defRPr>
            </a:lvl2pPr>
            <a:lvl3pPr>
              <a:spcAft>
                <a:spcPts val="450"/>
              </a:spcAft>
              <a:defRPr sz="1350">
                <a:latin typeface="Source Sans Pro" panose="020B0503030403020204" pitchFamily="34" charset="0"/>
              </a:defRPr>
            </a:lvl3pPr>
            <a:lvl4pPr>
              <a:spcAft>
                <a:spcPts val="450"/>
              </a:spcAft>
              <a:defRPr>
                <a:latin typeface="Source Sans Pro" panose="020B0503030403020204" pitchFamily="34" charset="0"/>
              </a:defRPr>
            </a:lvl4pPr>
            <a:lvl5pPr>
              <a:spcAft>
                <a:spcPts val="450"/>
              </a:spcAft>
              <a:defRPr>
                <a:latin typeface="Source Sans Pro" panose="020B0503030403020204" pitchFamily="34" charset="0"/>
              </a:defRPr>
            </a:lvl5pPr>
          </a:lstStyle>
          <a:p>
            <a:pPr lvl="0"/>
            <a:r>
              <a:rPr lang="sv-SE"/>
              <a:t>Klicka här för att skriva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bildnummer 5"/>
          <p:cNvSpPr>
            <a:spLocks noGrp="1"/>
          </p:cNvSpPr>
          <p:nvPr>
            <p:ph type="sldNum" sz="quarter" idx="12"/>
          </p:nvPr>
        </p:nvSpPr>
        <p:spPr>
          <a:xfrm>
            <a:off x="6870545" y="6356351"/>
            <a:ext cx="20574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7385" y="224834"/>
            <a:ext cx="1267729" cy="726637"/>
          </a:xfrm>
          <a:prstGeom prst="rect">
            <a:avLst/>
          </a:prstGeom>
        </p:spPr>
      </p:pic>
    </p:spTree>
    <p:extLst>
      <p:ext uri="{BB962C8B-B14F-4D97-AF65-F5344CB8AC3E}">
        <p14:creationId xmlns:p14="http://schemas.microsoft.com/office/powerpoint/2010/main" val="526713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Helbild">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C638CB14-7B33-4E9A-ACFD-F32595E4C159}"/>
              </a:ext>
            </a:extLst>
          </p:cNvPr>
          <p:cNvSpPr>
            <a:spLocks noGrp="1"/>
          </p:cNvSpPr>
          <p:nvPr>
            <p:ph type="pic" sz="quarter" idx="13"/>
          </p:nvPr>
        </p:nvSpPr>
        <p:spPr>
          <a:xfrm>
            <a:off x="1259958" y="0"/>
            <a:ext cx="7884044" cy="6858000"/>
          </a:xfrm>
        </p:spPr>
        <p:txBody>
          <a:bodyPr/>
          <a:lstStyle/>
          <a:p>
            <a:r>
              <a:rPr lang="sv-SE"/>
              <a:t>Klicka på ikonen för att lägga till en bild</a:t>
            </a:r>
          </a:p>
        </p:txBody>
      </p:sp>
      <p:sp>
        <p:nvSpPr>
          <p:cNvPr id="7" name="Rektangel 6">
            <a:extLst>
              <a:ext uri="{FF2B5EF4-FFF2-40B4-BE49-F238E27FC236}">
                <a16:creationId xmlns:a16="http://schemas.microsoft.com/office/drawing/2014/main" id="{F76741C6-43D3-4ADE-B7A9-DC22F67F18B0}"/>
              </a:ext>
            </a:extLst>
          </p:cNvPr>
          <p:cNvSpPr/>
          <p:nvPr userDrawn="1"/>
        </p:nvSpPr>
        <p:spPr>
          <a:xfrm>
            <a:off x="1" y="0"/>
            <a:ext cx="1259958" cy="6858000"/>
          </a:xfrm>
          <a:prstGeom prst="rect">
            <a:avLst/>
          </a:prstGeom>
          <a:solidFill>
            <a:srgbClr val="262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50"/>
          </a:p>
        </p:txBody>
      </p:sp>
      <p:pic>
        <p:nvPicPr>
          <p:cNvPr id="9" name="Bildobjekt 8">
            <a:extLst>
              <a:ext uri="{FF2B5EF4-FFF2-40B4-BE49-F238E27FC236}">
                <a16:creationId xmlns:a16="http://schemas.microsoft.com/office/drawing/2014/main" id="{17E15A73-46D0-4D7F-8112-A8693DEF85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75" y="188236"/>
            <a:ext cx="1005570" cy="576373"/>
          </a:xfrm>
          <a:prstGeom prst="rect">
            <a:avLst/>
          </a:prstGeom>
        </p:spPr>
      </p:pic>
    </p:spTree>
    <p:extLst>
      <p:ext uri="{BB962C8B-B14F-4D97-AF65-F5344CB8AC3E}">
        <p14:creationId xmlns:p14="http://schemas.microsoft.com/office/powerpoint/2010/main" val="1457945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827089" y="1844676"/>
            <a:ext cx="3673475" cy="3889374"/>
          </a:xfrm>
        </p:spPr>
        <p:txBody>
          <a:bodyPr>
            <a:normAutofit/>
          </a:bodyPr>
          <a:lstStyle>
            <a:lvl1pPr>
              <a:defRPr sz="1650" b="0">
                <a:latin typeface="+mj-lt"/>
              </a:defRPr>
            </a:lvl1pPr>
            <a:lvl2pPr>
              <a:defRPr sz="1500" b="0">
                <a:latin typeface="+mj-lt"/>
              </a:defRPr>
            </a:lvl2pPr>
            <a:lvl3pPr>
              <a:defRPr sz="1350" b="0">
                <a:latin typeface="+mj-lt"/>
              </a:defRPr>
            </a:lvl3pPr>
            <a:lvl4pPr>
              <a:defRPr sz="1350" b="0">
                <a:latin typeface="+mj-lt"/>
              </a:defRPr>
            </a:lvl4pPr>
            <a:lvl5pPr>
              <a:defRPr sz="1350" b="0">
                <a:latin typeface="+mj-lt"/>
              </a:defRPr>
            </a:lvl5pPr>
            <a:lvl6pPr>
              <a:defRPr sz="1350"/>
            </a:lvl6pPr>
            <a:lvl7pPr>
              <a:defRPr sz="1350"/>
            </a:lvl7pPr>
            <a:lvl8pPr>
              <a:defRPr sz="1350"/>
            </a:lvl8pPr>
            <a:lvl9pPr>
              <a:defRPr sz="135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643440" y="1844676"/>
            <a:ext cx="3744911" cy="3889374"/>
          </a:xfrm>
        </p:spPr>
        <p:txBody>
          <a:bodyPr>
            <a:normAutofit/>
          </a:bodyPr>
          <a:lstStyle>
            <a:lvl1pPr>
              <a:defRPr sz="1650" b="0">
                <a:latin typeface="+mj-lt"/>
              </a:defRPr>
            </a:lvl1pPr>
            <a:lvl2pPr>
              <a:defRPr sz="1500" b="0">
                <a:latin typeface="+mj-lt"/>
              </a:defRPr>
            </a:lvl2pPr>
            <a:lvl3pPr>
              <a:defRPr sz="1350" b="0">
                <a:latin typeface="+mj-lt"/>
              </a:defRPr>
            </a:lvl3pPr>
            <a:lvl4pPr>
              <a:defRPr sz="1350" b="0">
                <a:latin typeface="+mj-lt"/>
              </a:defRPr>
            </a:lvl4pPr>
            <a:lvl5pPr>
              <a:defRPr sz="1350" b="0">
                <a:latin typeface="+mj-lt"/>
              </a:defRPr>
            </a:lvl5pPr>
            <a:lvl6pPr>
              <a:defRPr sz="1350"/>
            </a:lvl6pPr>
            <a:lvl7pPr>
              <a:defRPr sz="1350"/>
            </a:lvl7pPr>
            <a:lvl8pPr>
              <a:defRPr sz="1350"/>
            </a:lvl8pPr>
            <a:lvl9pPr>
              <a:defRPr sz="135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6FF7688C-7815-4968-B915-D77F43B50F8D}" type="datetimeFigureOut">
              <a:rPr lang="sv-SE" smtClean="0"/>
              <a:t>2021-11-30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3EC53EC-7BCE-4D41-869C-AC982A9E08D1}" type="slidenum">
              <a:rPr lang="sv-SE" smtClean="0"/>
              <a:t>‹#›</a:t>
            </a:fld>
            <a:endParaRPr lang="sv-SE"/>
          </a:p>
        </p:txBody>
      </p:sp>
    </p:spTree>
    <p:extLst>
      <p:ext uri="{BB962C8B-B14F-4D97-AF65-F5344CB8AC3E}">
        <p14:creationId xmlns:p14="http://schemas.microsoft.com/office/powerpoint/2010/main" val="10684918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E48D0BE-2AB5-4A29-AB4C-21B40372AE4E}" type="slidenum">
              <a:rPr lang="sv-SE" smtClean="0"/>
              <a:t>‹#›</a:t>
            </a:fld>
            <a:endParaRPr lang="sv-SE"/>
          </a:p>
        </p:txBody>
      </p:sp>
    </p:spTree>
    <p:extLst>
      <p:ext uri="{BB962C8B-B14F-4D97-AF65-F5344CB8AC3E}">
        <p14:creationId xmlns:p14="http://schemas.microsoft.com/office/powerpoint/2010/main" val="2479834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411845B-8D24-40BA-BEB9-A3626F28C943}" type="datetimeFigureOut">
              <a:rPr lang="sv-SE" smtClean="0"/>
              <a:t>2021-11-30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a:xfrm>
            <a:off x="6553200" y="6356352"/>
            <a:ext cx="2133600" cy="365125"/>
          </a:xfrm>
          <a:prstGeom prst="rect">
            <a:avLst/>
          </a:prstGeom>
        </p:spPr>
        <p:txBody>
          <a:bodyPr/>
          <a:lstStyle/>
          <a:p>
            <a:fld id="{350E4458-9E8C-4D37-98F4-65589F7D4BD8}" type="slidenum">
              <a:rPr lang="sv-SE" smtClean="0"/>
              <a:t>‹#›</a:t>
            </a:fld>
            <a:endParaRPr lang="sv-SE"/>
          </a:p>
        </p:txBody>
      </p:sp>
      <p:sp>
        <p:nvSpPr>
          <p:cNvPr id="9" name="Platshållare för innehåll 8"/>
          <p:cNvSpPr>
            <a:spLocks noGrp="1"/>
          </p:cNvSpPr>
          <p:nvPr>
            <p:ph sz="quarter" idx="13"/>
          </p:nvPr>
        </p:nvSpPr>
        <p:spPr>
          <a:xfrm>
            <a:off x="7235825" y="6526213"/>
            <a:ext cx="914400" cy="914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99519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Helbild">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C638CB14-7B33-4E9A-ACFD-F32595E4C159}"/>
              </a:ext>
            </a:extLst>
          </p:cNvPr>
          <p:cNvSpPr>
            <a:spLocks noGrp="1"/>
          </p:cNvSpPr>
          <p:nvPr>
            <p:ph type="pic" sz="quarter" idx="13"/>
          </p:nvPr>
        </p:nvSpPr>
        <p:spPr>
          <a:xfrm>
            <a:off x="1259958" y="0"/>
            <a:ext cx="7884044" cy="6858000"/>
          </a:xfrm>
        </p:spPr>
        <p:txBody>
          <a:bodyPr/>
          <a:lstStyle/>
          <a:p>
            <a:r>
              <a:rPr lang="sv-SE"/>
              <a:t>Klicka på ikonen för att lägga till en bild</a:t>
            </a:r>
          </a:p>
        </p:txBody>
      </p:sp>
      <p:sp>
        <p:nvSpPr>
          <p:cNvPr id="7" name="Rektangel 6">
            <a:extLst>
              <a:ext uri="{FF2B5EF4-FFF2-40B4-BE49-F238E27FC236}">
                <a16:creationId xmlns:a16="http://schemas.microsoft.com/office/drawing/2014/main" id="{F76741C6-43D3-4ADE-B7A9-DC22F67F18B0}"/>
              </a:ext>
            </a:extLst>
          </p:cNvPr>
          <p:cNvSpPr/>
          <p:nvPr userDrawn="1"/>
        </p:nvSpPr>
        <p:spPr>
          <a:xfrm>
            <a:off x="1" y="0"/>
            <a:ext cx="1259958" cy="6858000"/>
          </a:xfrm>
          <a:prstGeom prst="rect">
            <a:avLst/>
          </a:prstGeom>
          <a:solidFill>
            <a:srgbClr val="262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50"/>
          </a:p>
        </p:txBody>
      </p:sp>
      <p:pic>
        <p:nvPicPr>
          <p:cNvPr id="9" name="Bildobjekt 8">
            <a:extLst>
              <a:ext uri="{FF2B5EF4-FFF2-40B4-BE49-F238E27FC236}">
                <a16:creationId xmlns:a16="http://schemas.microsoft.com/office/drawing/2014/main" id="{17E15A73-46D0-4D7F-8112-A8693DEF85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75" y="188236"/>
            <a:ext cx="1005570" cy="576373"/>
          </a:xfrm>
          <a:prstGeom prst="rect">
            <a:avLst/>
          </a:prstGeom>
        </p:spPr>
      </p:pic>
    </p:spTree>
    <p:extLst>
      <p:ext uri="{BB962C8B-B14F-4D97-AF65-F5344CB8AC3E}">
        <p14:creationId xmlns:p14="http://schemas.microsoft.com/office/powerpoint/2010/main" val="2649879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58"/>
        <p:cNvGrpSpPr/>
        <p:nvPr/>
      </p:nvGrpSpPr>
      <p:grpSpPr>
        <a:xfrm>
          <a:off x="0" y="0"/>
          <a:ext cx="0" cy="0"/>
          <a:chOff x="0" y="0"/>
          <a:chExt cx="0" cy="0"/>
        </a:xfrm>
      </p:grpSpPr>
      <p:sp>
        <p:nvSpPr>
          <p:cNvPr id="59" name="Google Shape;59;p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61" name="Google Shape;61;p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73" name="Google Shape;73;p1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wo Content" type="twoObj">
  <p:cSld name="TWO_OBJECTS">
    <p:spTree>
      <p:nvGrpSpPr>
        <p:cNvPr id="1" name="Shape 82"/>
        <p:cNvGrpSpPr/>
        <p:nvPr/>
      </p:nvGrpSpPr>
      <p:grpSpPr>
        <a:xfrm>
          <a:off x="0" y="0"/>
          <a:ext cx="0" cy="0"/>
          <a:chOff x="0" y="0"/>
          <a:chExt cx="0" cy="0"/>
        </a:xfrm>
      </p:grpSpPr>
      <p:sp>
        <p:nvSpPr>
          <p:cNvPr id="83" name="Google Shape;83;p1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4" name="Google Shape;84;p1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85" name="Google Shape;85;p1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86" name="Google Shape;86;p1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spTree>
      <p:nvGrpSpPr>
        <p:cNvPr id="1" name="Shape 95"/>
        <p:cNvGrpSpPr/>
        <p:nvPr/>
      </p:nvGrpSpPr>
      <p:grpSpPr>
        <a:xfrm>
          <a:off x="0" y="0"/>
          <a:ext cx="0" cy="0"/>
          <a:chOff x="0" y="0"/>
          <a:chExt cx="0" cy="0"/>
        </a:xfrm>
      </p:grpSpPr>
      <p:sp>
        <p:nvSpPr>
          <p:cNvPr id="96" name="Google Shape;96;p1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7" name="Google Shape;97;p1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98" name="Google Shape;98;p1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99" name="Google Shape;99;p1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100" name="Google Shape;100;p1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101" name="Google Shape;101;p1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2" name="Google Shape;112;p1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113" name="Google Shape;113;p1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114" name="Google Shape;114;p1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1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1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5" name="Google Shape;125;p19"/>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126" name="Google Shape;126;p19"/>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127" name="Google Shape;127;p1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1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and Vertical Text" type="vertTx">
  <p:cSld name="VERTICAL_TEXT">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8" name="Google Shape;138;p21"/>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9" name="Google Shape;139;p2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0" name="Google Shape;140;p2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1" name="Google Shape;141;p2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1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87" r:id="rId1"/>
    <p:sldLayoutId id="214748368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44" name="Google Shape;144;p2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45" name="Google Shape;145;p2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6" name="Google Shape;146;p2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7" name="Google Shape;147;p2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4"/>
        <p:cNvGrpSpPr/>
        <p:nvPr/>
      </p:nvGrpSpPr>
      <p:grpSpPr>
        <a:xfrm>
          <a:off x="0" y="0"/>
          <a:ext cx="0" cy="0"/>
          <a:chOff x="0" y="0"/>
          <a:chExt cx="0" cy="0"/>
        </a:xfrm>
      </p:grpSpPr>
      <p:sp>
        <p:nvSpPr>
          <p:cNvPr id="155" name="Google Shape;155;p2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56" name="Google Shape;156;p2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7" name="Google Shape;157;p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8" name="Google Shape;158;p2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9" name="Google Shape;159;p2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1140108"/>
            <a:ext cx="7028735" cy="1485355"/>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628650" y="2634712"/>
            <a:ext cx="7009415" cy="354225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2B33C2-54EE-4A44-9B78-6F01870CE737}" type="slidenum">
              <a:rPr lang="sv-SE" smtClean="0"/>
              <a:t>‹#›</a:t>
            </a:fld>
            <a:endParaRPr lang="sv-SE"/>
          </a:p>
        </p:txBody>
      </p:sp>
      <p:pic>
        <p:nvPicPr>
          <p:cNvPr id="5" name="Bildobjekt 4">
            <a:extLst>
              <a:ext uri="{FF2B5EF4-FFF2-40B4-BE49-F238E27FC236}">
                <a16:creationId xmlns:a16="http://schemas.microsoft.com/office/drawing/2014/main" id="{A0B27E6E-83D9-419B-9985-ECE0CF391C0E}"/>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57385" y="224834"/>
            <a:ext cx="1267729" cy="726637"/>
          </a:xfrm>
          <a:prstGeom prst="rect">
            <a:avLst/>
          </a:prstGeom>
        </p:spPr>
      </p:pic>
    </p:spTree>
    <p:extLst>
      <p:ext uri="{BB962C8B-B14F-4D97-AF65-F5344CB8AC3E}">
        <p14:creationId xmlns:p14="http://schemas.microsoft.com/office/powerpoint/2010/main" val="170069091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l" defTabSz="685800" rtl="0" eaLnBrk="1" latinLnBrk="0" hangingPunct="1">
        <a:lnSpc>
          <a:spcPct val="90000"/>
        </a:lnSpc>
        <a:spcBef>
          <a:spcPct val="0"/>
        </a:spcBef>
        <a:buNone/>
        <a:defRPr sz="3300" kern="1200">
          <a:solidFill>
            <a:schemeClr val="accent1"/>
          </a:solidFill>
          <a:latin typeface="Source Sans Pro Semibold" panose="020B0603030403020204" pitchFamily="34" charset="0"/>
          <a:ea typeface="+mj-ea"/>
          <a:cs typeface="+mj-cs"/>
        </a:defRPr>
      </a:lvl1pPr>
    </p:titleStyle>
    <p:bodyStyle>
      <a:lvl1pPr marL="171450" indent="-171450" algn="l" defTabSz="685800" rtl="0" eaLnBrk="1" latinLnBrk="0" hangingPunct="1">
        <a:lnSpc>
          <a:spcPct val="90000"/>
        </a:lnSpc>
        <a:spcBef>
          <a:spcPts val="750"/>
        </a:spcBef>
        <a:spcAft>
          <a:spcPts val="450"/>
        </a:spcAft>
        <a:buFont typeface="Arial" panose="020B0604020202020204" pitchFamily="34" charset="0"/>
        <a:buChar char="•"/>
        <a:defRPr sz="2100" kern="1200">
          <a:solidFill>
            <a:schemeClr val="tx1"/>
          </a:solidFill>
          <a:latin typeface="Source Sans Pro" panose="020B0503030403020204" pitchFamily="34" charset="0"/>
          <a:ea typeface="+mn-ea"/>
          <a:cs typeface="+mn-cs"/>
        </a:defRPr>
      </a:lvl1pPr>
      <a:lvl2pPr marL="514350" indent="-171450" algn="l" defTabSz="685800" rtl="0" eaLnBrk="1" latinLnBrk="0" hangingPunct="1">
        <a:lnSpc>
          <a:spcPct val="90000"/>
        </a:lnSpc>
        <a:spcBef>
          <a:spcPts val="375"/>
        </a:spcBef>
        <a:spcAft>
          <a:spcPts val="450"/>
        </a:spcAft>
        <a:buFont typeface="Arial" panose="020B0604020202020204" pitchFamily="34" charset="0"/>
        <a:buChar char="•"/>
        <a:defRPr sz="1800" kern="1200">
          <a:solidFill>
            <a:schemeClr val="tx1"/>
          </a:solidFill>
          <a:latin typeface="Source Sans Pro" panose="020B0503030403020204" pitchFamily="34" charset="0"/>
          <a:ea typeface="+mn-ea"/>
          <a:cs typeface="+mn-cs"/>
        </a:defRPr>
      </a:lvl2pPr>
      <a:lvl3pPr marL="857250" indent="-171450" algn="l" defTabSz="685800" rtl="0" eaLnBrk="1" latinLnBrk="0" hangingPunct="1">
        <a:lnSpc>
          <a:spcPct val="90000"/>
        </a:lnSpc>
        <a:spcBef>
          <a:spcPts val="375"/>
        </a:spcBef>
        <a:spcAft>
          <a:spcPts val="450"/>
        </a:spcAft>
        <a:buFont typeface="Arial" panose="020B0604020202020204" pitchFamily="34" charset="0"/>
        <a:buChar char="•"/>
        <a:defRPr sz="1500" kern="1200">
          <a:solidFill>
            <a:schemeClr val="tx1"/>
          </a:solidFill>
          <a:latin typeface="Source Sans Pro" panose="020B0503030403020204" pitchFamily="34" charset="0"/>
          <a:ea typeface="+mn-ea"/>
          <a:cs typeface="+mn-cs"/>
        </a:defRPr>
      </a:lvl3pPr>
      <a:lvl4pPr marL="1200150" indent="-171450" algn="l" defTabSz="685800" rtl="0" eaLnBrk="1" latinLnBrk="0" hangingPunct="1">
        <a:lnSpc>
          <a:spcPct val="90000"/>
        </a:lnSpc>
        <a:spcBef>
          <a:spcPts val="375"/>
        </a:spcBef>
        <a:spcAft>
          <a:spcPts val="450"/>
        </a:spcAft>
        <a:buFont typeface="Arial" panose="020B0604020202020204" pitchFamily="34" charset="0"/>
        <a:buChar char="•"/>
        <a:defRPr sz="1350" kern="1200">
          <a:solidFill>
            <a:schemeClr val="tx1"/>
          </a:solidFill>
          <a:latin typeface="Source Sans Pro" panose="020B0503030403020204" pitchFamily="34" charset="0"/>
          <a:ea typeface="+mn-ea"/>
          <a:cs typeface="+mn-cs"/>
        </a:defRPr>
      </a:lvl4pPr>
      <a:lvl5pPr marL="1543050" indent="-171450" algn="l" defTabSz="685800" rtl="0" eaLnBrk="1" latinLnBrk="0" hangingPunct="1">
        <a:lnSpc>
          <a:spcPct val="90000"/>
        </a:lnSpc>
        <a:spcBef>
          <a:spcPts val="375"/>
        </a:spcBef>
        <a:spcAft>
          <a:spcPts val="450"/>
        </a:spcAft>
        <a:buFont typeface="Arial" panose="020B0604020202020204" pitchFamily="34" charset="0"/>
        <a:buChar char="•"/>
        <a:defRPr sz="1350" kern="1200">
          <a:solidFill>
            <a:schemeClr val="tx1"/>
          </a:solidFill>
          <a:latin typeface="Source Sans Pro" panose="020B0503030403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4" name="Google Shape;44;p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5" name="Google Shape;45;p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6" name="Google Shape;46;p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7" name="Google Shape;47;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pic>
        <p:nvPicPr>
          <p:cNvPr id="48" name="Google Shape;48;p7"/>
          <p:cNvPicPr preferRelativeResize="0"/>
          <p:nvPr/>
        </p:nvPicPr>
        <p:blipFill rotWithShape="1">
          <a:blip r:embed="rId2">
            <a:alphaModFix/>
          </a:blip>
          <a:srcRect/>
          <a:stretch/>
        </p:blipFill>
        <p:spPr>
          <a:xfrm>
            <a:off x="0" y="0"/>
            <a:ext cx="1403350" cy="1403350"/>
          </a:xfrm>
          <a:prstGeom prst="rect">
            <a:avLst/>
          </a:prstGeom>
          <a:noFill/>
          <a:ln>
            <a:noFill/>
          </a:ln>
        </p:spPr>
      </p:pic>
      <p:pic>
        <p:nvPicPr>
          <p:cNvPr id="49" name="Google Shape;49;p7"/>
          <p:cNvPicPr preferRelativeResize="0"/>
          <p:nvPr/>
        </p:nvPicPr>
        <p:blipFill rotWithShape="1">
          <a:blip r:embed="rId3">
            <a:alphaModFix/>
          </a:blip>
          <a:srcRect/>
          <a:stretch/>
        </p:blipFill>
        <p:spPr>
          <a:xfrm>
            <a:off x="5692775" y="2663825"/>
            <a:ext cx="3451225" cy="4191000"/>
          </a:xfrm>
          <a:prstGeom prst="rect">
            <a:avLst/>
          </a:prstGeom>
          <a:noFill/>
          <a:ln>
            <a:noFill/>
          </a:ln>
        </p:spPr>
      </p:pic>
      <p:cxnSp>
        <p:nvCxnSpPr>
          <p:cNvPr id="50" name="Google Shape;50;p7"/>
          <p:cNvCxnSpPr/>
          <p:nvPr/>
        </p:nvCxnSpPr>
        <p:spPr>
          <a:xfrm>
            <a:off x="0" y="1403350"/>
            <a:ext cx="9144000" cy="0"/>
          </a:xfrm>
          <a:prstGeom prst="straightConnector1">
            <a:avLst/>
          </a:prstGeom>
          <a:noFill/>
          <a:ln w="9525" cap="flat" cmpd="sng">
            <a:solidFill>
              <a:schemeClr val="lt2"/>
            </a:solidFill>
            <a:prstDash val="solid"/>
            <a:miter lim="800000"/>
            <a:headEnd type="none" w="med" len="med"/>
            <a:tailEnd type="none" w="med" len="med"/>
          </a:ln>
        </p:spPr>
      </p:cxnSp>
      <p:sp>
        <p:nvSpPr>
          <p:cNvPr id="51" name="Google Shape;51;p7"/>
          <p:cNvSpPr txBox="1"/>
          <p:nvPr/>
        </p:nvSpPr>
        <p:spPr>
          <a:xfrm>
            <a:off x="0" y="0"/>
            <a:ext cx="9144000" cy="68580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
        <p:cNvGrpSpPr/>
        <p:nvPr/>
      </p:nvGrpSpPr>
      <p:grpSpPr>
        <a:xfrm>
          <a:off x="0" y="0"/>
          <a:ext cx="0" cy="0"/>
          <a:chOff x="0" y="0"/>
          <a:chExt cx="0" cy="0"/>
        </a:xfrm>
      </p:grpSpPr>
      <p:sp>
        <p:nvSpPr>
          <p:cNvPr id="53" name="Google Shape;53;p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54" name="Google Shape;54;p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5" name="Google Shape;55;p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6" name="Google Shape;56;p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7" name="Google Shape;57;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4"/>
        <p:cNvGrpSpPr/>
        <p:nvPr/>
      </p:nvGrpSpPr>
      <p:grpSpPr>
        <a:xfrm>
          <a:off x="0" y="0"/>
          <a:ext cx="0" cy="0"/>
          <a:chOff x="0" y="0"/>
          <a:chExt cx="0" cy="0"/>
        </a:xfrm>
      </p:grpSpPr>
      <p:sp>
        <p:nvSpPr>
          <p:cNvPr id="65" name="Google Shape;65;p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6" name="Google Shape;66;p1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7" name="Google Shape;67;p1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8" name="Google Shape;78;p1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9" name="Google Shape;79;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0" name="Google Shape;80;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Google Shape;81;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91" name="Google Shape;91;p1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2" name="Google Shape;92;p1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3" name="Google Shape;93;p1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4" name="Google Shape;94;p1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06" name="Google Shape;106;p1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7" name="Google Shape;107;p1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8" name="Google Shape;108;p1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9" name="Google Shape;109;p1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9" name="Google Shape;119;p1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0" name="Google Shape;120;p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21" name="Google Shape;121;p1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22" name="Google Shape;122;p1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2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32" name="Google Shape;132;p2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3" name="Google Shape;133;p2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4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4" name="Google Shape;134;p2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5" name="Google Shape;135;p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B12ADE-FB93-465A-A50D-E967BB6A006A}"/>
              </a:ext>
            </a:extLst>
          </p:cNvPr>
          <p:cNvSpPr>
            <a:spLocks noGrp="1"/>
          </p:cNvSpPr>
          <p:nvPr>
            <p:ph type="title"/>
          </p:nvPr>
        </p:nvSpPr>
        <p:spPr>
          <a:xfrm>
            <a:off x="480848" y="1253729"/>
            <a:ext cx="6802821" cy="961326"/>
          </a:xfrm>
        </p:spPr>
        <p:txBody>
          <a:bodyPr anchor="b">
            <a:normAutofit/>
          </a:bodyPr>
          <a:lstStyle/>
          <a:p>
            <a:r>
              <a:rPr lang="sv-SE" dirty="0"/>
              <a:t>Ge makten har gått vidare …</a:t>
            </a:r>
          </a:p>
        </p:txBody>
      </p:sp>
      <p:pic>
        <p:nvPicPr>
          <p:cNvPr id="6" name="Bildobjekt 5" descr="En bild som visar utomhus, himmel, dag&#10;&#10;Automatiskt genererad beskrivning">
            <a:extLst>
              <a:ext uri="{FF2B5EF4-FFF2-40B4-BE49-F238E27FC236}">
                <a16:creationId xmlns:a16="http://schemas.microsoft.com/office/drawing/2014/main" id="{55517818-7197-4048-83FA-6FAAB531D39E}"/>
              </a:ext>
            </a:extLst>
          </p:cNvPr>
          <p:cNvPicPr>
            <a:picLocks noChangeAspect="1"/>
          </p:cNvPicPr>
          <p:nvPr/>
        </p:nvPicPr>
        <p:blipFill rotWithShape="1">
          <a:blip r:embed="rId3">
            <a:extLst>
              <a:ext uri="{28A0092B-C50C-407E-A947-70E740481C1C}">
                <a14:useLocalDpi xmlns:a14="http://schemas.microsoft.com/office/drawing/2010/main" val="0"/>
              </a:ext>
            </a:extLst>
          </a:blip>
          <a:srcRect l="5117" b="-1"/>
          <a:stretch/>
        </p:blipFill>
        <p:spPr>
          <a:xfrm>
            <a:off x="421219" y="2727434"/>
            <a:ext cx="5459320" cy="2785838"/>
          </a:xfrm>
          <a:prstGeom prst="rect">
            <a:avLst/>
          </a:prstGeom>
          <a:noFill/>
        </p:spPr>
      </p:pic>
      <p:sp>
        <p:nvSpPr>
          <p:cNvPr id="4" name="Platshållare för bildnummer 3">
            <a:extLst>
              <a:ext uri="{FF2B5EF4-FFF2-40B4-BE49-F238E27FC236}">
                <a16:creationId xmlns:a16="http://schemas.microsoft.com/office/drawing/2014/main" id="{7F68848D-407D-4831-A451-50A3EF12523A}"/>
              </a:ext>
            </a:extLst>
          </p:cNvPr>
          <p:cNvSpPr>
            <a:spLocks noGrp="1"/>
          </p:cNvSpPr>
          <p:nvPr>
            <p:ph type="sldNum" sz="quarter" idx="12"/>
          </p:nvPr>
        </p:nvSpPr>
        <p:spPr>
          <a:xfrm>
            <a:off x="6870545" y="5624513"/>
            <a:ext cx="2057400" cy="273844"/>
          </a:xfrm>
        </p:spPr>
        <p:txBody>
          <a:bodyPr anchor="ctr">
            <a:normAutofit/>
          </a:bodyPr>
          <a:lstStyle/>
          <a:p>
            <a:pPr defTabSz="685800">
              <a:spcAft>
                <a:spcPts val="450"/>
              </a:spcAft>
              <a:buClrTx/>
            </a:pPr>
            <a:fld id="{D02B33C2-54EE-4A44-9B78-6F01870CE737}" type="slidenum">
              <a:rPr lang="sv-SE" kern="1200">
                <a:solidFill>
                  <a:prstClr val="black">
                    <a:tint val="75000"/>
                  </a:prstClr>
                </a:solidFill>
                <a:latin typeface="Franklin Gothic Book"/>
                <a:ea typeface="+mn-ea"/>
                <a:cs typeface="+mn-cs"/>
              </a:rPr>
              <a:pPr defTabSz="685800">
                <a:spcAft>
                  <a:spcPts val="450"/>
                </a:spcAft>
                <a:buClrTx/>
              </a:pPr>
              <a:t>1</a:t>
            </a:fld>
            <a:endParaRPr lang="sv-SE" kern="1200">
              <a:solidFill>
                <a:prstClr val="black">
                  <a:tint val="75000"/>
                </a:prstClr>
              </a:solidFill>
              <a:latin typeface="Franklin Gothic Book"/>
              <a:ea typeface="+mn-ea"/>
              <a:cs typeface="+mn-cs"/>
            </a:endParaRPr>
          </a:p>
        </p:txBody>
      </p:sp>
      <p:sp>
        <p:nvSpPr>
          <p:cNvPr id="8" name="Platshållare för innehåll 2">
            <a:extLst>
              <a:ext uri="{FF2B5EF4-FFF2-40B4-BE49-F238E27FC236}">
                <a16:creationId xmlns:a16="http://schemas.microsoft.com/office/drawing/2014/main" id="{79DB0A63-659B-4921-BA10-3BF08563CF18}"/>
              </a:ext>
            </a:extLst>
          </p:cNvPr>
          <p:cNvSpPr txBox="1">
            <a:spLocks/>
          </p:cNvSpPr>
          <p:nvPr/>
        </p:nvSpPr>
        <p:spPr>
          <a:xfrm>
            <a:off x="4322034" y="2924284"/>
            <a:ext cx="3335351" cy="2679988"/>
          </a:xfrm>
          <a:prstGeom prst="rect">
            <a:avLst/>
          </a:prstGeom>
        </p:spPr>
        <p:txBody>
          <a:bodyPr vert="horz" lIns="68580" tIns="34290" rIns="68580" bIns="34290" rtlCol="0">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kern="1200">
                <a:solidFill>
                  <a:schemeClr val="tx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2000" kern="1200">
                <a:solidFill>
                  <a:schemeClr val="tx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defTabSz="685800">
              <a:spcBef>
                <a:spcPts val="750"/>
              </a:spcBef>
              <a:spcAft>
                <a:spcPts val="450"/>
              </a:spcAft>
              <a:buClrTx/>
              <a:buFont typeface="Arial" panose="020B0604020202020204" pitchFamily="34" charset="0"/>
              <a:buChar char="•"/>
              <a:defRPr/>
            </a:pPr>
            <a:endParaRPr lang="sv-SE" sz="1650" dirty="0">
              <a:solidFill>
                <a:sysClr val="windowText" lastClr="000000"/>
              </a:solidFill>
            </a:endParaRPr>
          </a:p>
        </p:txBody>
      </p:sp>
    </p:spTree>
    <p:extLst>
      <p:ext uri="{BB962C8B-B14F-4D97-AF65-F5344CB8AC3E}">
        <p14:creationId xmlns:p14="http://schemas.microsoft.com/office/powerpoint/2010/main" val="274490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144E3D-1F00-4780-80CA-9D9AE758D966}"/>
              </a:ext>
            </a:extLst>
          </p:cNvPr>
          <p:cNvSpPr>
            <a:spLocks noGrp="1"/>
          </p:cNvSpPr>
          <p:nvPr>
            <p:ph type="title"/>
          </p:nvPr>
        </p:nvSpPr>
        <p:spPr>
          <a:xfrm>
            <a:off x="628650" y="788276"/>
            <a:ext cx="7028735" cy="1379483"/>
          </a:xfrm>
        </p:spPr>
        <p:txBody>
          <a:bodyPr/>
          <a:lstStyle/>
          <a:p>
            <a:r>
              <a:rPr lang="sv-SE" b="1" dirty="0"/>
              <a:t>Daglig verksamhet </a:t>
            </a:r>
            <a:br>
              <a:rPr lang="sv-SE" b="1" dirty="0"/>
            </a:br>
            <a:r>
              <a:rPr lang="sv-SE" b="1" dirty="0"/>
              <a:t>Ge makten vidare 2.0</a:t>
            </a:r>
          </a:p>
        </p:txBody>
      </p:sp>
      <p:sp>
        <p:nvSpPr>
          <p:cNvPr id="5" name="Platshållare för innehåll 4">
            <a:extLst>
              <a:ext uri="{FF2B5EF4-FFF2-40B4-BE49-F238E27FC236}">
                <a16:creationId xmlns:a16="http://schemas.microsoft.com/office/drawing/2014/main" id="{82708FE4-2E0F-40C4-9D65-831EDC7921BD}"/>
              </a:ext>
            </a:extLst>
          </p:cNvPr>
          <p:cNvSpPr>
            <a:spLocks noGrp="1"/>
          </p:cNvSpPr>
          <p:nvPr>
            <p:ph idx="1"/>
          </p:nvPr>
        </p:nvSpPr>
        <p:spPr>
          <a:xfrm>
            <a:off x="685799" y="2010103"/>
            <a:ext cx="7662041" cy="4059621"/>
          </a:xfrm>
        </p:spPr>
        <p:txBody>
          <a:bodyPr/>
          <a:lstStyle/>
          <a:p>
            <a:r>
              <a:rPr lang="sv-SE" sz="1100" dirty="0"/>
              <a:t>Arbetar för ökad delaktighet för brukare,  arbetar med frågor som kommer till dem via </a:t>
            </a:r>
            <a:r>
              <a:rPr lang="sv-SE" sz="1100" dirty="0" err="1"/>
              <a:t>bl.a</a:t>
            </a:r>
            <a:r>
              <a:rPr lang="sv-SE" sz="1100" dirty="0"/>
              <a:t> brukarråd, verksamheter och funkiscentralen.</a:t>
            </a:r>
          </a:p>
          <a:p>
            <a:r>
              <a:rPr lang="sv-SE" sz="1100" dirty="0"/>
              <a:t>Grundsyftet med den dagliga verksamheten Ge Makten Vidare 2.0 blir att utgå från deltagarnas egna intressen och därefter ge dem förutsättningar att fördjupa sig och lära sig om de frågor som är viktiga för dem. Verksamheten kommer således utvecklas och växa fram i takt med att deltagare engagerar sig i verksamheten. </a:t>
            </a:r>
          </a:p>
          <a:p>
            <a:r>
              <a:rPr lang="sv-SE" sz="1100" dirty="0"/>
              <a:t>- Uppstart i maj, fem dagar i veckan</a:t>
            </a:r>
          </a:p>
          <a:p>
            <a:r>
              <a:rPr lang="sv-SE" sz="1100" dirty="0"/>
              <a:t>- En arbetshandledare är anställd,  brukarna deltog i rekryteringen samt en stödarbetshandledare, två dagar i veckan. </a:t>
            </a:r>
          </a:p>
          <a:p>
            <a:r>
              <a:rPr lang="sv-SE" sz="1100" dirty="0"/>
              <a:t>-9 brukare arbetar på Ge makten vidare 2.0  2-3  personer står i kö</a:t>
            </a:r>
          </a:p>
          <a:p>
            <a:r>
              <a:rPr lang="sv-SE" sz="1100" b="1" dirty="0"/>
              <a:t>Samverkansmöten  - </a:t>
            </a:r>
            <a:r>
              <a:rPr lang="sv-SE" sz="1100" dirty="0"/>
              <a:t>stående möten  en gång i månaden tillsammans med representanter från intresseorganisationer, brukarombud, verksamhetschef och Ge makten vidare 2.0 – där fångar  vi frågor som har kommit upp under månaden från brukarråd, sambandscentralen, LSS-inflytandegrupp, brukarombudet och politiken.  </a:t>
            </a:r>
          </a:p>
          <a:p>
            <a:r>
              <a:rPr lang="sv-SE" sz="1100" dirty="0"/>
              <a:t>- Arbetsgången är ännu inte riktigt klart – Hur ska kommunikationen ske LSS-rådet? Vem fattar beslut om vissa frågor </a:t>
            </a:r>
            <a:r>
              <a:rPr lang="sv-SE" sz="1100" dirty="0" err="1"/>
              <a:t>etc</a:t>
            </a:r>
            <a:r>
              <a:rPr lang="sv-SE" sz="1100" dirty="0"/>
              <a:t>? </a:t>
            </a:r>
          </a:p>
          <a:p>
            <a:r>
              <a:rPr lang="sv-SE" sz="1100" dirty="0"/>
              <a:t>- Arbetat mycket med digitalisering och skapat förutsättningar utifrån brukarnas egna erfarenheter </a:t>
            </a:r>
          </a:p>
          <a:p>
            <a:r>
              <a:rPr lang="sv-SE" sz="1100" dirty="0"/>
              <a:t>- Erbjuda stöd till brukarrevisioner,  talkshow med aktuella ämnen där </a:t>
            </a:r>
            <a:r>
              <a:rPr lang="sv-SE" sz="1100"/>
              <a:t>”viktiga”  </a:t>
            </a:r>
            <a:r>
              <a:rPr lang="sv-SE" sz="1100" dirty="0"/>
              <a:t>personer </a:t>
            </a:r>
            <a:r>
              <a:rPr lang="sv-SE" sz="1100"/>
              <a:t>kan bjudas in </a:t>
            </a:r>
            <a:endParaRPr lang="sv-SE" sz="1100" dirty="0"/>
          </a:p>
          <a:p>
            <a:r>
              <a:rPr lang="sv-SE" sz="1100" dirty="0"/>
              <a:t>* Önskemål just nu – är att de vill ut och möta andra brukare – vad vill dem, få marknadsföra sig – vill hjälpa till ute …</a:t>
            </a:r>
          </a:p>
        </p:txBody>
      </p:sp>
      <p:sp>
        <p:nvSpPr>
          <p:cNvPr id="4" name="Platshållare för bildnummer 3">
            <a:extLst>
              <a:ext uri="{FF2B5EF4-FFF2-40B4-BE49-F238E27FC236}">
                <a16:creationId xmlns:a16="http://schemas.microsoft.com/office/drawing/2014/main" id="{8EC01F05-D314-4140-AE48-C61533F00548}"/>
              </a:ext>
            </a:extLst>
          </p:cNvPr>
          <p:cNvSpPr>
            <a:spLocks noGrp="1"/>
          </p:cNvSpPr>
          <p:nvPr>
            <p:ph type="sldNum" sz="quarter" idx="12"/>
          </p:nvPr>
        </p:nvSpPr>
        <p:spPr/>
        <p:txBody>
          <a:bodyPr/>
          <a:lstStyle/>
          <a:p>
            <a:fld id="{D02B33C2-54EE-4A44-9B78-6F01870CE737}" type="slidenum">
              <a:rPr lang="sv-SE" smtClean="0"/>
              <a:t>2</a:t>
            </a:fld>
            <a:endParaRPr lang="sv-SE"/>
          </a:p>
        </p:txBody>
      </p:sp>
    </p:spTree>
    <p:extLst>
      <p:ext uri="{BB962C8B-B14F-4D97-AF65-F5344CB8AC3E}">
        <p14:creationId xmlns:p14="http://schemas.microsoft.com/office/powerpoint/2010/main" val="356239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144E3D-1F00-4780-80CA-9D9AE758D966}"/>
              </a:ext>
            </a:extLst>
          </p:cNvPr>
          <p:cNvSpPr>
            <a:spLocks noGrp="1"/>
          </p:cNvSpPr>
          <p:nvPr>
            <p:ph type="title"/>
          </p:nvPr>
        </p:nvSpPr>
        <p:spPr/>
        <p:txBody>
          <a:bodyPr/>
          <a:lstStyle/>
          <a:p>
            <a:r>
              <a:rPr lang="sv-SE" b="1" dirty="0"/>
              <a:t>Brukarråd </a:t>
            </a:r>
          </a:p>
        </p:txBody>
      </p:sp>
      <p:sp>
        <p:nvSpPr>
          <p:cNvPr id="5" name="Platshållare för innehåll 4">
            <a:extLst>
              <a:ext uri="{FF2B5EF4-FFF2-40B4-BE49-F238E27FC236}">
                <a16:creationId xmlns:a16="http://schemas.microsoft.com/office/drawing/2014/main" id="{82708FE4-2E0F-40C4-9D65-831EDC7921BD}"/>
              </a:ext>
            </a:extLst>
          </p:cNvPr>
          <p:cNvSpPr>
            <a:spLocks noGrp="1"/>
          </p:cNvSpPr>
          <p:nvPr>
            <p:ph idx="1"/>
          </p:nvPr>
        </p:nvSpPr>
        <p:spPr>
          <a:xfrm>
            <a:off x="628650" y="2833283"/>
            <a:ext cx="7624598" cy="2951913"/>
          </a:xfrm>
        </p:spPr>
        <p:txBody>
          <a:bodyPr/>
          <a:lstStyle/>
          <a:p>
            <a:r>
              <a:rPr lang="sv-SE" sz="1200" dirty="0"/>
              <a:t>Från ett till tre:  Boende, Daglig verksamhet och Unga Vuxna </a:t>
            </a:r>
          </a:p>
          <a:p>
            <a:r>
              <a:rPr lang="sv-SE" sz="1100" dirty="0"/>
              <a:t>Ansvaret ligger på egen regi. Samtliga råden kommer öppnas upp för både privata och kommunala verksamheter och vi ska ta fram en ny ”antagningsprocess” för deltagare. </a:t>
            </a:r>
          </a:p>
          <a:p>
            <a:r>
              <a:rPr lang="sv-SE" sz="1100" dirty="0"/>
              <a:t>Förslag på frågor till brukarråden inkommer både från deltagarna samt  Ge Makten Vidare 2.0.  </a:t>
            </a:r>
          </a:p>
          <a:p>
            <a:r>
              <a:rPr lang="sv-SE" sz="1100" dirty="0"/>
              <a:t>- Mötesstukturer, kommunikations- och antagningsprocess för deltagare har tagits fram. </a:t>
            </a:r>
          </a:p>
          <a:p>
            <a:r>
              <a:rPr lang="sv-SE" sz="1100" dirty="0"/>
              <a:t>- Vi måste göra ”reklam” för brukarråden till verksamheterna. </a:t>
            </a:r>
          </a:p>
          <a:p>
            <a:r>
              <a:rPr lang="sv-SE" sz="1100" dirty="0"/>
              <a:t>Under pandemin har vi haft digitala möten ca en gång i månaden men nu ses vi IRL</a:t>
            </a:r>
          </a:p>
          <a:p>
            <a:endParaRPr lang="sv-SE" sz="1100" dirty="0"/>
          </a:p>
        </p:txBody>
      </p:sp>
      <p:sp>
        <p:nvSpPr>
          <p:cNvPr id="4" name="Platshållare för bildnummer 3">
            <a:extLst>
              <a:ext uri="{FF2B5EF4-FFF2-40B4-BE49-F238E27FC236}">
                <a16:creationId xmlns:a16="http://schemas.microsoft.com/office/drawing/2014/main" id="{8EC01F05-D314-4140-AE48-C61533F00548}"/>
              </a:ext>
            </a:extLst>
          </p:cNvPr>
          <p:cNvSpPr>
            <a:spLocks noGrp="1"/>
          </p:cNvSpPr>
          <p:nvPr>
            <p:ph type="sldNum" sz="quarter" idx="12"/>
          </p:nvPr>
        </p:nvSpPr>
        <p:spPr/>
        <p:txBody>
          <a:bodyPr/>
          <a:lstStyle/>
          <a:p>
            <a:fld id="{D02B33C2-54EE-4A44-9B78-6F01870CE737}" type="slidenum">
              <a:rPr lang="sv-SE" smtClean="0"/>
              <a:t>3</a:t>
            </a:fld>
            <a:endParaRPr lang="sv-SE"/>
          </a:p>
        </p:txBody>
      </p:sp>
    </p:spTree>
    <p:extLst>
      <p:ext uri="{BB962C8B-B14F-4D97-AF65-F5344CB8AC3E}">
        <p14:creationId xmlns:p14="http://schemas.microsoft.com/office/powerpoint/2010/main" val="332164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144E3D-1F00-4780-80CA-9D9AE758D966}"/>
              </a:ext>
            </a:extLst>
          </p:cNvPr>
          <p:cNvSpPr>
            <a:spLocks noGrp="1"/>
          </p:cNvSpPr>
          <p:nvPr>
            <p:ph type="title"/>
          </p:nvPr>
        </p:nvSpPr>
        <p:spPr/>
        <p:txBody>
          <a:bodyPr/>
          <a:lstStyle/>
          <a:p>
            <a:r>
              <a:rPr lang="sv-SE" b="1" dirty="0"/>
              <a:t>Brukarrevision  </a:t>
            </a:r>
          </a:p>
        </p:txBody>
      </p:sp>
      <p:sp>
        <p:nvSpPr>
          <p:cNvPr id="5" name="Platshållare för innehåll 4">
            <a:extLst>
              <a:ext uri="{FF2B5EF4-FFF2-40B4-BE49-F238E27FC236}">
                <a16:creationId xmlns:a16="http://schemas.microsoft.com/office/drawing/2014/main" id="{82708FE4-2E0F-40C4-9D65-831EDC7921BD}"/>
              </a:ext>
            </a:extLst>
          </p:cNvPr>
          <p:cNvSpPr>
            <a:spLocks noGrp="1"/>
          </p:cNvSpPr>
          <p:nvPr>
            <p:ph idx="1"/>
          </p:nvPr>
        </p:nvSpPr>
        <p:spPr>
          <a:xfrm>
            <a:off x="628650" y="2833283"/>
            <a:ext cx="7624598" cy="2951913"/>
          </a:xfrm>
        </p:spPr>
        <p:txBody>
          <a:bodyPr/>
          <a:lstStyle/>
          <a:p>
            <a:r>
              <a:rPr lang="sv-SE" sz="1100" dirty="0"/>
              <a:t>Brukarrevisionen ansvaras av avdelningen för kvalitet och utveckling, Claire Grahn Eriksson</a:t>
            </a:r>
          </a:p>
          <a:p>
            <a:r>
              <a:rPr lang="sv-SE" sz="1100" dirty="0"/>
              <a:t>I höst ska vi göra 4 planerade brukarrevisioner. Arbetar fram en processkarta över hur brukarrevisioner utförs. Ta fram ett årligt revisionsprogram över vilka verksamheter som ska få en brukarrevision, 10 per år, privata utförare kan beställa en revision.</a:t>
            </a:r>
          </a:p>
          <a:p>
            <a:r>
              <a:rPr lang="sv-SE" sz="1100" dirty="0"/>
              <a:t> brukarrevisorer och 9 stödrevisorer är utbildade</a:t>
            </a:r>
          </a:p>
          <a:p>
            <a:r>
              <a:rPr lang="sv-SE" sz="1100" dirty="0"/>
              <a:t>- Sammanställning halvårsvis till ledningen för att se trender – goda exempel är viktiga att lyfta</a:t>
            </a:r>
          </a:p>
          <a:p>
            <a:r>
              <a:rPr lang="sv-SE" sz="1100" dirty="0"/>
              <a:t>- Ta fram rutiner, frågebatteri och utbildningsmaterial </a:t>
            </a:r>
          </a:p>
          <a:p>
            <a:endParaRPr lang="sv-SE" sz="1100" dirty="0"/>
          </a:p>
          <a:p>
            <a:r>
              <a:rPr lang="sv-SE" sz="1400" dirty="0">
                <a:solidFill>
                  <a:srgbClr val="45005C"/>
                </a:solidFill>
              </a:rPr>
              <a:t>Fokusområden : Inflytande, trygghet och delaktighet</a:t>
            </a:r>
          </a:p>
          <a:p>
            <a:r>
              <a:rPr lang="sv-SE" sz="1400" dirty="0"/>
              <a:t> </a:t>
            </a:r>
          </a:p>
          <a:p>
            <a:endParaRPr lang="sv-SE" sz="1100" dirty="0"/>
          </a:p>
        </p:txBody>
      </p:sp>
      <p:sp>
        <p:nvSpPr>
          <p:cNvPr id="4" name="Platshållare för bildnummer 3">
            <a:extLst>
              <a:ext uri="{FF2B5EF4-FFF2-40B4-BE49-F238E27FC236}">
                <a16:creationId xmlns:a16="http://schemas.microsoft.com/office/drawing/2014/main" id="{8EC01F05-D314-4140-AE48-C61533F00548}"/>
              </a:ext>
            </a:extLst>
          </p:cNvPr>
          <p:cNvSpPr>
            <a:spLocks noGrp="1"/>
          </p:cNvSpPr>
          <p:nvPr>
            <p:ph type="sldNum" sz="quarter" idx="12"/>
          </p:nvPr>
        </p:nvSpPr>
        <p:spPr/>
        <p:txBody>
          <a:bodyPr/>
          <a:lstStyle/>
          <a:p>
            <a:fld id="{D02B33C2-54EE-4A44-9B78-6F01870CE737}" type="slidenum">
              <a:rPr lang="sv-SE" smtClean="0"/>
              <a:t>4</a:t>
            </a:fld>
            <a:endParaRPr lang="sv-SE"/>
          </a:p>
        </p:txBody>
      </p:sp>
    </p:spTree>
    <p:extLst>
      <p:ext uri="{BB962C8B-B14F-4D97-AF65-F5344CB8AC3E}">
        <p14:creationId xmlns:p14="http://schemas.microsoft.com/office/powerpoint/2010/main" val="259768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144E3D-1F00-4780-80CA-9D9AE758D966}"/>
              </a:ext>
            </a:extLst>
          </p:cNvPr>
          <p:cNvSpPr>
            <a:spLocks noGrp="1"/>
          </p:cNvSpPr>
          <p:nvPr>
            <p:ph type="title"/>
          </p:nvPr>
        </p:nvSpPr>
        <p:spPr/>
        <p:txBody>
          <a:bodyPr/>
          <a:lstStyle/>
          <a:p>
            <a:r>
              <a:rPr lang="sv-SE" b="1" dirty="0"/>
              <a:t>Funkiscentral  </a:t>
            </a:r>
          </a:p>
        </p:txBody>
      </p:sp>
      <p:sp>
        <p:nvSpPr>
          <p:cNvPr id="5" name="Platshållare för innehåll 4">
            <a:extLst>
              <a:ext uri="{FF2B5EF4-FFF2-40B4-BE49-F238E27FC236}">
                <a16:creationId xmlns:a16="http://schemas.microsoft.com/office/drawing/2014/main" id="{82708FE4-2E0F-40C4-9D65-831EDC7921BD}"/>
              </a:ext>
            </a:extLst>
          </p:cNvPr>
          <p:cNvSpPr>
            <a:spLocks noGrp="1"/>
          </p:cNvSpPr>
          <p:nvPr>
            <p:ph idx="1"/>
          </p:nvPr>
        </p:nvSpPr>
        <p:spPr>
          <a:xfrm>
            <a:off x="628650" y="2833283"/>
            <a:ext cx="7624598" cy="2951913"/>
          </a:xfrm>
        </p:spPr>
        <p:txBody>
          <a:bodyPr/>
          <a:lstStyle/>
          <a:p>
            <a:r>
              <a:rPr lang="sv-SE" sz="1100" dirty="0"/>
              <a:t>Veckomöte varje torsdag. </a:t>
            </a:r>
          </a:p>
          <a:p>
            <a:r>
              <a:rPr lang="sv-SE" sz="1100" dirty="0"/>
              <a:t>Särskild mejl  Ge makten vidare 2.0 - och telefon – dit man kan skicka frågor och synpunkter,  bevakas av arbetshandledare och vidarebefordras till ansvarig i Ge makten vidare 2.0  för att hantera de frågor och synpunkter som inkommer. </a:t>
            </a:r>
          </a:p>
          <a:p>
            <a:r>
              <a:rPr lang="sv-SE" sz="1100" dirty="0"/>
              <a:t> ”Öppet Hus” planeras två tillfällen under hösten under kulturveckan, vidare går tankarna att ha återkommande  Öppet Hus – gärna efter arbetstid. </a:t>
            </a:r>
          </a:p>
          <a:p>
            <a:r>
              <a:rPr lang="sv-SE" sz="1100" dirty="0">
                <a:solidFill>
                  <a:schemeClr val="tx1"/>
                </a:solidFill>
              </a:rPr>
              <a:t>- Vi arbetar med formerna – kan vara komplext och det inte alltid är enkelt…det är under utformning</a:t>
            </a:r>
          </a:p>
          <a:p>
            <a:endParaRPr lang="sv-SE" sz="1100" dirty="0">
              <a:solidFill>
                <a:srgbClr val="FF0000"/>
              </a:solidFill>
            </a:endParaRPr>
          </a:p>
          <a:p>
            <a:r>
              <a:rPr lang="sv-SE" sz="1100" dirty="0"/>
              <a:t> </a:t>
            </a:r>
          </a:p>
          <a:p>
            <a:endParaRPr lang="sv-SE" sz="1100" dirty="0"/>
          </a:p>
        </p:txBody>
      </p:sp>
      <p:sp>
        <p:nvSpPr>
          <p:cNvPr id="4" name="Platshållare för bildnummer 3">
            <a:extLst>
              <a:ext uri="{FF2B5EF4-FFF2-40B4-BE49-F238E27FC236}">
                <a16:creationId xmlns:a16="http://schemas.microsoft.com/office/drawing/2014/main" id="{8EC01F05-D314-4140-AE48-C61533F00548}"/>
              </a:ext>
            </a:extLst>
          </p:cNvPr>
          <p:cNvSpPr>
            <a:spLocks noGrp="1"/>
          </p:cNvSpPr>
          <p:nvPr>
            <p:ph type="sldNum" sz="quarter" idx="12"/>
          </p:nvPr>
        </p:nvSpPr>
        <p:spPr/>
        <p:txBody>
          <a:bodyPr/>
          <a:lstStyle/>
          <a:p>
            <a:fld id="{D02B33C2-54EE-4A44-9B78-6F01870CE737}" type="slidenum">
              <a:rPr lang="sv-SE" smtClean="0"/>
              <a:t>5</a:t>
            </a:fld>
            <a:endParaRPr lang="sv-SE"/>
          </a:p>
        </p:txBody>
      </p:sp>
    </p:spTree>
    <p:extLst>
      <p:ext uri="{BB962C8B-B14F-4D97-AF65-F5344CB8AC3E}">
        <p14:creationId xmlns:p14="http://schemas.microsoft.com/office/powerpoint/2010/main" val="3669368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144E3D-1F00-4780-80CA-9D9AE758D966}"/>
              </a:ext>
            </a:extLst>
          </p:cNvPr>
          <p:cNvSpPr>
            <a:spLocks noGrp="1"/>
          </p:cNvSpPr>
          <p:nvPr>
            <p:ph type="title"/>
          </p:nvPr>
        </p:nvSpPr>
        <p:spPr/>
        <p:txBody>
          <a:bodyPr/>
          <a:lstStyle/>
          <a:p>
            <a:r>
              <a:rPr lang="sv-SE" b="1" dirty="0"/>
              <a:t>Delaktighetsslingor  och strukturerade samtal </a:t>
            </a:r>
          </a:p>
        </p:txBody>
      </p:sp>
      <p:sp>
        <p:nvSpPr>
          <p:cNvPr id="5" name="Platshållare för innehåll 4">
            <a:extLst>
              <a:ext uri="{FF2B5EF4-FFF2-40B4-BE49-F238E27FC236}">
                <a16:creationId xmlns:a16="http://schemas.microsoft.com/office/drawing/2014/main" id="{82708FE4-2E0F-40C4-9D65-831EDC7921BD}"/>
              </a:ext>
            </a:extLst>
          </p:cNvPr>
          <p:cNvSpPr>
            <a:spLocks noGrp="1"/>
          </p:cNvSpPr>
          <p:nvPr>
            <p:ph idx="1"/>
          </p:nvPr>
        </p:nvSpPr>
        <p:spPr>
          <a:xfrm>
            <a:off x="628650" y="2833283"/>
            <a:ext cx="7624598" cy="2951913"/>
          </a:xfrm>
        </p:spPr>
        <p:txBody>
          <a:bodyPr/>
          <a:lstStyle/>
          <a:p>
            <a:r>
              <a:rPr lang="sv-SE" sz="1100" dirty="0"/>
              <a:t>Ansvarig egen regi, arbete och bostad,  Agneta Schelén  driver detta och samarbetar på ett lämpligt sätt med den dagliga verksamheten. </a:t>
            </a:r>
          </a:p>
          <a:p>
            <a:r>
              <a:rPr lang="sv-SE" sz="1100" dirty="0"/>
              <a:t>Ge makten vidare 2.0 kommer ansvara vidare för ökad delaktighet för brukare, ett tätt samarbete med brukarrevision, att ta emot frågor och synpunkter från brukare och andra medborgare i samhället, och därefter genomföra strukturerade samtal för förändring</a:t>
            </a:r>
          </a:p>
          <a:p>
            <a:r>
              <a:rPr lang="sv-SE" sz="1100" dirty="0"/>
              <a:t>Delaktighetsmodellen ökar kompetensen både för brukarna, vägledarna, personalen och mer insyn för cheferna i det viktiga jobbet att utjämna maktbalansen mellan personal och brukare.</a:t>
            </a:r>
          </a:p>
          <a:p>
            <a:r>
              <a:rPr lang="sv-SE" sz="1200" dirty="0"/>
              <a:t>Viktigt att utveckla brukarnas delaktighet och inflytande som ett led i verksamheternas kvalitetsutveckling.</a:t>
            </a:r>
          </a:p>
          <a:p>
            <a:r>
              <a:rPr lang="sv-SE" sz="1200" dirty="0"/>
              <a:t>Vi vill att Delaktighetsmodellen ska vara ett återkommande inslag i verksamheten.</a:t>
            </a:r>
          </a:p>
          <a:p>
            <a:r>
              <a:rPr lang="sv-SE" sz="1200" dirty="0"/>
              <a:t>Har tagit fram en digital delaktighetsslinga.</a:t>
            </a:r>
          </a:p>
          <a:p>
            <a:r>
              <a:rPr lang="sv-SE" sz="1200" dirty="0"/>
              <a:t>Månatliga  möten </a:t>
            </a:r>
          </a:p>
          <a:p>
            <a:r>
              <a:rPr lang="sv-SE" dirty="0"/>
              <a:t> </a:t>
            </a:r>
          </a:p>
          <a:p>
            <a:endParaRPr lang="sv-SE" sz="1100" dirty="0"/>
          </a:p>
        </p:txBody>
      </p:sp>
      <p:sp>
        <p:nvSpPr>
          <p:cNvPr id="4" name="Platshållare för bildnummer 3">
            <a:extLst>
              <a:ext uri="{FF2B5EF4-FFF2-40B4-BE49-F238E27FC236}">
                <a16:creationId xmlns:a16="http://schemas.microsoft.com/office/drawing/2014/main" id="{8EC01F05-D314-4140-AE48-C61533F00548}"/>
              </a:ext>
            </a:extLst>
          </p:cNvPr>
          <p:cNvSpPr>
            <a:spLocks noGrp="1"/>
          </p:cNvSpPr>
          <p:nvPr>
            <p:ph type="sldNum" sz="quarter" idx="12"/>
          </p:nvPr>
        </p:nvSpPr>
        <p:spPr/>
        <p:txBody>
          <a:bodyPr/>
          <a:lstStyle/>
          <a:p>
            <a:fld id="{D02B33C2-54EE-4A44-9B78-6F01870CE737}" type="slidenum">
              <a:rPr lang="sv-SE" smtClean="0"/>
              <a:t>6</a:t>
            </a:fld>
            <a:endParaRPr lang="sv-SE"/>
          </a:p>
        </p:txBody>
      </p:sp>
    </p:spTree>
    <p:extLst>
      <p:ext uri="{BB962C8B-B14F-4D97-AF65-F5344CB8AC3E}">
        <p14:creationId xmlns:p14="http://schemas.microsoft.com/office/powerpoint/2010/main" val="1638897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tshållare för bild 2" descr="En bild som visar himmel, utomhus, byggnad, ljus&#10;&#10;Automatiskt genererad beskrivning">
            <a:extLst>
              <a:ext uri="{FF2B5EF4-FFF2-40B4-BE49-F238E27FC236}">
                <a16:creationId xmlns:a16="http://schemas.microsoft.com/office/drawing/2014/main" id="{B569F830-1012-47AA-A7CC-1FAD5CE5EC8B}"/>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072" b="1072"/>
          <a:stretch>
            <a:fillRect/>
          </a:stretch>
        </p:blipFill>
        <p:spPr>
          <a:xfrm>
            <a:off x="1259682" y="857250"/>
            <a:ext cx="7884319" cy="5143500"/>
          </a:xfrm>
          <a:prstGeom prst="rect">
            <a:avLst/>
          </a:prstGeom>
        </p:spPr>
      </p:pic>
      <p:sp>
        <p:nvSpPr>
          <p:cNvPr id="4" name="textruta 3">
            <a:extLst>
              <a:ext uri="{FF2B5EF4-FFF2-40B4-BE49-F238E27FC236}">
                <a16:creationId xmlns:a16="http://schemas.microsoft.com/office/drawing/2014/main" id="{FA9D2382-B17E-4E4B-A008-F209220F22DF}"/>
              </a:ext>
            </a:extLst>
          </p:cNvPr>
          <p:cNvSpPr txBox="1"/>
          <p:nvPr/>
        </p:nvSpPr>
        <p:spPr>
          <a:xfrm>
            <a:off x="5084380" y="926924"/>
            <a:ext cx="3862552" cy="707886"/>
          </a:xfrm>
          <a:prstGeom prst="rect">
            <a:avLst/>
          </a:prstGeom>
          <a:noFill/>
        </p:spPr>
        <p:txBody>
          <a:bodyPr wrap="square" rtlCol="0">
            <a:spAutoFit/>
          </a:bodyPr>
          <a:lstStyle/>
          <a:p>
            <a:r>
              <a:rPr lang="sv-SE" sz="2000" i="1" dirty="0">
                <a:solidFill>
                  <a:schemeClr val="bg2">
                    <a:lumMod val="20000"/>
                    <a:lumOff val="80000"/>
                  </a:schemeClr>
                </a:solidFill>
              </a:rPr>
              <a:t>Tack för oss //Catrin och Liselotte</a:t>
            </a:r>
          </a:p>
        </p:txBody>
      </p:sp>
    </p:spTree>
    <p:extLst>
      <p:ext uri="{BB962C8B-B14F-4D97-AF65-F5344CB8AC3E}">
        <p14:creationId xmlns:p14="http://schemas.microsoft.com/office/powerpoint/2010/main" val="597929463"/>
      </p:ext>
    </p:extLst>
  </p:cSld>
  <p:clrMapOvr>
    <a:masterClrMapping/>
  </p:clrMapOvr>
</p:sld>
</file>

<file path=ppt/theme/theme1.xml><?xml version="1.0" encoding="utf-8"?>
<a:theme xmlns:a="http://schemas.openxmlformats.org/drawingml/2006/main" name="7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1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2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Plommon avsnitt och innehåll">
  <a:themeElements>
    <a:clrScheme name="Uppsala kommun">
      <a:dk1>
        <a:sysClr val="windowText" lastClr="000000"/>
      </a:dk1>
      <a:lt1>
        <a:sysClr val="window" lastClr="FFFFFF"/>
      </a:lt1>
      <a:dk2>
        <a:srgbClr val="44546A"/>
      </a:dk2>
      <a:lt2>
        <a:srgbClr val="E7E6E6"/>
      </a:lt2>
      <a:accent1>
        <a:srgbClr val="45005C"/>
      </a:accent1>
      <a:accent2>
        <a:srgbClr val="202E45"/>
      </a:accent2>
      <a:accent3>
        <a:srgbClr val="00555C"/>
      </a:accent3>
      <a:accent4>
        <a:srgbClr val="FF3E9B"/>
      </a:accent4>
      <a:accent5>
        <a:srgbClr val="A6CE39"/>
      </a:accent5>
      <a:accent6>
        <a:srgbClr val="1C9CD8"/>
      </a:accent6>
      <a:hlink>
        <a:srgbClr val="0563C1"/>
      </a:hlink>
      <a:folHlink>
        <a:srgbClr val="954F72"/>
      </a:folHlink>
    </a:clrScheme>
    <a:fontScheme name="nya_ua_grund">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psala_mall_2018" id="{00366F4D-9E40-4C77-A761-C6E0543A46D5}" vid="{5331276B-8E80-4F6C-92C8-0613BB747260}"/>
    </a:ext>
  </a:extLst>
</a:theme>
</file>

<file path=ppt/theme/theme1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8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9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0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4871</TotalTime>
  <Words>692</Words>
  <Application>Microsoft Office PowerPoint</Application>
  <PresentationFormat>Bildspel på skärmen (4:3)</PresentationFormat>
  <Paragraphs>58</Paragraphs>
  <Slides>7</Slides>
  <Notes>7</Notes>
  <HiddenSlides>0</HiddenSlides>
  <MMClips>0</MMClips>
  <ScaleCrop>false</ScaleCrop>
  <HeadingPairs>
    <vt:vector size="6" baseType="variant">
      <vt:variant>
        <vt:lpstr>Använt teckensnitt</vt:lpstr>
      </vt:variant>
      <vt:variant>
        <vt:i4>5</vt:i4>
      </vt:variant>
      <vt:variant>
        <vt:lpstr>Tema</vt:lpstr>
      </vt:variant>
      <vt:variant>
        <vt:i4>12</vt:i4>
      </vt:variant>
      <vt:variant>
        <vt:lpstr>Bildrubriker</vt:lpstr>
      </vt:variant>
      <vt:variant>
        <vt:i4>7</vt:i4>
      </vt:variant>
    </vt:vector>
  </HeadingPairs>
  <TitlesOfParts>
    <vt:vector size="24" baseType="lpstr">
      <vt:lpstr>Arial</vt:lpstr>
      <vt:lpstr>Calibri</vt:lpstr>
      <vt:lpstr>Franklin Gothic Book</vt:lpstr>
      <vt:lpstr>Source Sans Pro</vt:lpstr>
      <vt:lpstr>Source Sans Pro Semibold</vt:lpstr>
      <vt:lpstr>7_Standardformgivning</vt:lpstr>
      <vt:lpstr>Standardformgivning</vt:lpstr>
      <vt:lpstr>1_Standardformgivning</vt:lpstr>
      <vt:lpstr>3_Standardformgivning</vt:lpstr>
      <vt:lpstr>4_Standardformgivning</vt:lpstr>
      <vt:lpstr>5_Standardformgivning</vt:lpstr>
      <vt:lpstr>8_Standardformgivning</vt:lpstr>
      <vt:lpstr>9_Standardformgivning</vt:lpstr>
      <vt:lpstr>10_Standardformgivning</vt:lpstr>
      <vt:lpstr>11_Standardformgivning</vt:lpstr>
      <vt:lpstr>12_Standardformgivning</vt:lpstr>
      <vt:lpstr>Plommon avsnitt och innehåll</vt:lpstr>
      <vt:lpstr>Ge makten har gått vidare …</vt:lpstr>
      <vt:lpstr>Daglig verksamhet  Ge makten vidare 2.0</vt:lpstr>
      <vt:lpstr>Brukarråd </vt:lpstr>
      <vt:lpstr>Brukarrevision  </vt:lpstr>
      <vt:lpstr>Funkiscentral  </vt:lpstr>
      <vt:lpstr>Delaktighetsslingor  och strukturerade samtal </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Pia</dc:creator>
  <cp:lastModifiedBy>Berglund Lena</cp:lastModifiedBy>
  <cp:revision>107</cp:revision>
  <dcterms:modified xsi:type="dcterms:W3CDTF">2021-11-30T14:03:25Z</dcterms:modified>
</cp:coreProperties>
</file>