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x="12192000" cy="6858000"/>
  <p:notesSz cx="6858000" cy="9144000"/>
  <p:embeddedFontLst>
    <p:embeddedFont>
      <p:font typeface="TeXGyreHeros" panose="020B0604020202020204" charset="0"/>
      <p:regular r:id="rId30"/>
      <p:bold r:id="rId31"/>
      <p:italic r:id="rId32"/>
      <p:boldItalic r:id="rId33"/>
    </p:embeddedFont>
    <p:embeddedFont>
      <p:font typeface="Uppsala Display" panose="00000500000000000000" charset="0"/>
      <p:regular r:id="rId34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A662FC-048A-451E-B4C7-9F41B4C147E9}" v="1" dt="2026-04-17T15:05:51.1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36" autoAdjust="0"/>
  </p:normalViewPr>
  <p:slideViewPr>
    <p:cSldViewPr snapToGrid="0">
      <p:cViewPr varScale="1">
        <p:scale>
          <a:sx n="102" d="100"/>
          <a:sy n="102" d="100"/>
        </p:scale>
        <p:origin x="9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28ADA863-C077-E8E6-94F2-FBA9F35EC5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C3BC1D9-7939-B9F9-5EBA-5A41C4C97D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0E5DF-CB38-41C3-9F17-7D4A1AA4EB47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E1389D3-EE5C-06E5-7D1C-4A0AEF36D9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434C994-390A-157A-F665-F539B2BC82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01BE1-9AAD-480E-9904-F78DC1D2A7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2375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CD27F-57ED-4050-A749-338366197E0D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CD586-C145-4C08-8ECD-C931AA6281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84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F5E81ABB-18D2-1A06-9252-C1615D2FAA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522" y="342460"/>
            <a:ext cx="7419975" cy="2870200"/>
          </a:xfrm>
        </p:spPr>
        <p:txBody>
          <a:bodyPr anchor="t"/>
          <a:lstStyle>
            <a:lvl1pPr algn="l">
              <a:lnSpc>
                <a:spcPct val="83000"/>
              </a:lnSpc>
              <a:defRPr sz="7500" cap="all" spc="-200" baseline="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2C537D0C-D106-A464-7806-89227F0654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26650" y="6215414"/>
            <a:ext cx="1844675" cy="38584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8610CF28-DBE8-0DB9-7AF3-81F7AA57BA0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796214" y="5905499"/>
            <a:ext cx="2063750" cy="695326"/>
          </a:xfrm>
        </p:spPr>
        <p:txBody>
          <a:bodyPr wrap="none"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Svart Logo</a:t>
            </a:r>
          </a:p>
        </p:txBody>
      </p:sp>
      <p:sp>
        <p:nvSpPr>
          <p:cNvPr id="8" name="Platshållare för innehåll 6">
            <a:extLst>
              <a:ext uri="{FF2B5EF4-FFF2-40B4-BE49-F238E27FC236}">
                <a16:creationId xmlns:a16="http://schemas.microsoft.com/office/drawing/2014/main" id="{FE838329-FA37-B5D8-624B-17374851223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1776" y="5905499"/>
            <a:ext cx="1009650" cy="695325"/>
          </a:xfrm>
        </p:spPr>
        <p:txBody>
          <a:bodyPr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Svart Logo</a:t>
            </a:r>
          </a:p>
        </p:txBody>
      </p:sp>
    </p:spTree>
    <p:extLst>
      <p:ext uri="{BB962C8B-B14F-4D97-AF65-F5344CB8AC3E}">
        <p14:creationId xmlns:p14="http://schemas.microsoft.com/office/powerpoint/2010/main" val="317769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dskap mö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4238A7FD-FEDE-315B-195B-5CA59023E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41312"/>
            <a:ext cx="8623300" cy="3005138"/>
          </a:xfrm>
        </p:spPr>
        <p:txBody>
          <a:bodyPr/>
          <a:lstStyle>
            <a:lvl1pPr>
              <a:defRPr sz="5200">
                <a:solidFill>
                  <a:srgbClr val="FFABAB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3006083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kap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4238A7FD-FEDE-315B-195B-5CA59023E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41312"/>
            <a:ext cx="8623300" cy="3005138"/>
          </a:xfrm>
        </p:spPr>
        <p:txBody>
          <a:bodyPr/>
          <a:lstStyle>
            <a:lvl1pPr>
              <a:defRPr sz="5200"/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1251625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dskap bild mö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C328881C-F993-0BA7-36BB-9987919FB8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4238A7FD-FEDE-315B-195B-5CA59023E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41312"/>
            <a:ext cx="8623300" cy="3005138"/>
          </a:xfrm>
        </p:spPr>
        <p:txBody>
          <a:bodyPr/>
          <a:lstStyle>
            <a:lvl1pPr>
              <a:defRPr sz="5200"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93567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kap bild lju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5">
            <a:extLst>
              <a:ext uri="{FF2B5EF4-FFF2-40B4-BE49-F238E27FC236}">
                <a16:creationId xmlns:a16="http://schemas.microsoft.com/office/drawing/2014/main" id="{1426F7F8-A32E-BF61-3513-C9B7EBA639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4238A7FD-FEDE-315B-195B-5CA59023E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41312"/>
            <a:ext cx="8623300" cy="3005138"/>
          </a:xfrm>
        </p:spPr>
        <p:txBody>
          <a:bodyPr/>
          <a:lstStyle>
            <a:lvl1pPr>
              <a:defRPr sz="5200"/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4004902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animering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DC6FA8B5-20D7-62F4-DF89-FEECA98C4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6300000">
            <a:off x="2563410" y="2470972"/>
            <a:ext cx="19229789" cy="1915909"/>
          </a:xfrm>
        </p:spPr>
        <p:txBody>
          <a:bodyPr wrap="square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50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sv-SE"/>
              <a:t>Klock-</a:t>
            </a:r>
            <a:br>
              <a:rPr lang="sv-SE"/>
            </a:br>
            <a:r>
              <a:rPr lang="sv-SE"/>
              <a:t>ANIMATION</a:t>
            </a:r>
          </a:p>
        </p:txBody>
      </p:sp>
      <p:sp>
        <p:nvSpPr>
          <p:cNvPr id="10" name="Platshållare för text 6">
            <a:extLst>
              <a:ext uri="{FF2B5EF4-FFF2-40B4-BE49-F238E27FC236}">
                <a16:creationId xmlns:a16="http://schemas.microsoft.com/office/drawing/2014/main" id="{243CCF57-7F91-E232-BBE2-445C4E300E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319088" y="2471046"/>
            <a:ext cx="23722012" cy="1915909"/>
          </a:xfrm>
        </p:spPr>
        <p:txBody>
          <a:bodyPr wrap="square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50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sv-SE"/>
              <a:t>UPPSALA</a:t>
            </a:r>
            <a:br>
              <a:rPr lang="sv-SE"/>
            </a:br>
            <a:r>
              <a:rPr lang="sv-SE"/>
              <a:t>DOMKYRKA</a:t>
            </a:r>
          </a:p>
        </p:txBody>
      </p: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C423190C-2C19-AD02-E957-DD9D5DBFA2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500000">
            <a:off x="2793483" y="2648720"/>
            <a:ext cx="18798155" cy="1914525"/>
          </a:xfrm>
        </p:spPr>
        <p:txBody>
          <a:bodyPr wrap="square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50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sv-SE"/>
              <a:t>UPPLANDS-</a:t>
            </a:r>
            <a:br>
              <a:rPr lang="sv-SE"/>
            </a:br>
            <a:r>
              <a:rPr lang="sv-SE"/>
              <a:t>MUSEET</a:t>
            </a:r>
          </a:p>
        </p:txBody>
      </p:sp>
    </p:spTree>
    <p:extLst>
      <p:ext uri="{BB962C8B-B14F-4D97-AF65-F5344CB8AC3E}">
        <p14:creationId xmlns:p14="http://schemas.microsoft.com/office/powerpoint/2010/main" val="879062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-5400000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-5400000">
                                      <p:cBhvr>
                                        <p:cTn id="1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0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ac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-6000000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-6000000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>
        <p:tmplLst>
          <p:tmpl>
            <p:tnLst>
              <p:par>
                <p:cTn presetID="8" presetClass="emph" presetSubtype="0" decel="100000" fill="hold" nodeType="withEffect">
                  <p:stCondLst>
                    <p:cond delay="200"/>
                  </p:stCondLst>
                  <p:childTnLst>
                    <p:animRot by="-5400000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7" grpId="1">
        <p:tmplLst>
          <p:tmpl>
            <p:tnLst>
              <p:par>
                <p:cTn presetID="8" presetClass="emph" presetSubtype="0" accel="100000" fill="hold" nodeType="withEffect">
                  <p:stCondLst>
                    <p:cond delay="200"/>
                  </p:stCondLst>
                  <p:childTnLst>
                    <p:animRot by="-6000000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8" presetClass="emph" presetSubtype="0" decel="100000" fill="hold" nodeType="withEffect">
                  <p:stCondLst>
                    <p:cond delay="100"/>
                  </p:stCondLst>
                  <p:childTnLst>
                    <p:animRot by="-5400000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0" grpId="1">
        <p:tmplLst>
          <p:tmpl>
            <p:tnLst>
              <p:par>
                <p:cTn presetID="8" presetClass="emph" presetSubtype="0" accel="100000" fill="hold" nodeType="withEffect">
                  <p:stCondLst>
                    <p:cond delay="100"/>
                  </p:stCondLst>
                  <p:childTnLst>
                    <p:animRot by="-6000000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8" presetClass="emph" presetSubtype="0" decel="100000" fill="hold" nodeType="clickEffect">
                  <p:stCondLst>
                    <p:cond delay="0"/>
                  </p:stCondLst>
                  <p:childTnLst>
                    <p:animRot by="-5400000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2" grpId="1">
        <p:tmplLst>
          <p:tmpl>
            <p:tnLst>
              <p:par>
                <p:cTn presetID="8" presetClass="emph" presetSubtype="0" accel="100000" fill="hold" nodeType="clickEffect">
                  <p:stCondLst>
                    <p:cond delay="0"/>
                  </p:stCondLst>
                  <p:childTnLst>
                    <p:animRot by="-6000000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animering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DC6FA8B5-20D7-62F4-DF89-FEECA98C4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7100000">
            <a:off x="-9274696" y="2769164"/>
            <a:ext cx="19184595" cy="1914525"/>
          </a:xfrm>
        </p:spPr>
        <p:txBody>
          <a:bodyPr wrap="square" lIns="13860000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5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TEXT ETT</a:t>
            </a:r>
            <a:br>
              <a:rPr lang="sv-SE"/>
            </a:br>
            <a:r>
              <a:rPr lang="sv-SE"/>
              <a:t>LOREM</a:t>
            </a:r>
          </a:p>
        </p:txBody>
      </p:sp>
      <p:sp>
        <p:nvSpPr>
          <p:cNvPr id="10" name="Platshållare för text 6">
            <a:extLst>
              <a:ext uri="{FF2B5EF4-FFF2-40B4-BE49-F238E27FC236}">
                <a16:creationId xmlns:a16="http://schemas.microsoft.com/office/drawing/2014/main" id="{243CCF57-7F91-E232-BBE2-445C4E300E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-11234799" y="2471046"/>
            <a:ext cx="23104800" cy="1915909"/>
          </a:xfrm>
        </p:spPr>
        <p:txBody>
          <a:bodyPr wrap="square" lIns="17640000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5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TEXT TVÅ</a:t>
            </a:r>
            <a:br>
              <a:rPr lang="sv-SE"/>
            </a:br>
            <a:r>
              <a:rPr lang="sv-SE"/>
              <a:t>LOREM</a:t>
            </a:r>
          </a:p>
        </p:txBody>
      </p: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C423190C-2C19-AD02-E957-DD9D5DBFA2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5300000">
            <a:off x="-9283599" y="2375797"/>
            <a:ext cx="19202400" cy="1915909"/>
          </a:xfrm>
        </p:spPr>
        <p:txBody>
          <a:bodyPr wrap="square" lIns="13680000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5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TEXT TRE</a:t>
            </a:r>
            <a:br>
              <a:rPr lang="sv-SE"/>
            </a:br>
            <a:r>
              <a:rPr lang="sv-SE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2965048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ac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6000000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6000000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>
        <p:tmplLst>
          <p:tmpl>
            <p:tnLst>
              <p:par>
                <p:cTn presetID="8" presetClass="emph" presetSubtype="0" decel="100000" fill="hold" nodeType="clickEffect">
                  <p:stCondLst>
                    <p:cond delay="0"/>
                  </p:stCondLst>
                  <p:childTnLst>
                    <p:animRot by="5400000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7" grpId="1">
        <p:tmplLst>
          <p:tmpl>
            <p:tnLst>
              <p:par>
                <p:cTn presetID="8" presetClass="emph" presetSubtype="0" accel="100000" fill="hold" nodeType="clickEffect">
                  <p:stCondLst>
                    <p:cond delay="0"/>
                  </p:stCondLst>
                  <p:childTnLst>
                    <p:animRot by="6000000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8" presetClass="emph" presetSubtype="0" decel="100000" fill="hold" nodeType="withEffect">
                  <p:stCondLst>
                    <p:cond delay="100"/>
                  </p:stCondLst>
                  <p:childTnLst>
                    <p:animRot by="5400000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0" grpId="1">
        <p:tmplLst>
          <p:tmpl>
            <p:tnLst>
              <p:par>
                <p:cTn presetID="8" presetClass="emph" presetSubtype="0" accel="100000" fill="hold" nodeType="withEffect">
                  <p:stCondLst>
                    <p:cond delay="100"/>
                  </p:stCondLst>
                  <p:childTnLst>
                    <p:animRot by="6000000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8" presetClass="emph" presetSubtype="0" decel="100000" fill="hold" nodeType="withEffect">
                  <p:stCondLst>
                    <p:cond delay="200"/>
                  </p:stCondLst>
                  <p:childTnLst>
                    <p:animRot by="5400000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2" grpId="1">
        <p:tmplLst>
          <p:tmpl>
            <p:tnLst>
              <p:par>
                <p:cTn presetID="8" presetClass="emph" presetSubtype="0" accel="100000" fill="hold" nodeType="withEffect">
                  <p:stCondLst>
                    <p:cond delay="200"/>
                  </p:stCondLst>
                  <p:childTnLst>
                    <p:animRot by="6000000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6327B207-FB05-2D0D-8B86-2369FFC169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086" y="466725"/>
            <a:ext cx="11552236" cy="5886450"/>
          </a:xfrm>
        </p:spPr>
        <p:txBody>
          <a:bodyPr/>
          <a:lstStyle>
            <a:lvl1pPr>
              <a:lnSpc>
                <a:spcPct val="84000"/>
              </a:lnSpc>
              <a:spcBef>
                <a:spcPts val="1220"/>
              </a:spcBef>
              <a:spcAft>
                <a:spcPts val="1220"/>
              </a:spcAft>
              <a:defRPr cap="all" spc="-90" baseline="0">
                <a:solidFill>
                  <a:schemeClr val="tx1"/>
                </a:solidFill>
              </a:defRPr>
            </a:lvl1pPr>
            <a:lvl2pPr>
              <a:lnSpc>
                <a:spcPct val="84000"/>
              </a:lnSpc>
              <a:spcAft>
                <a:spcPts val="1220"/>
              </a:spcAft>
              <a:defRPr cap="all" spc="-90" baseline="0">
                <a:solidFill>
                  <a:schemeClr val="tx1"/>
                </a:solidFill>
              </a:defRPr>
            </a:lvl2pPr>
            <a:lvl3pPr>
              <a:lnSpc>
                <a:spcPct val="84000"/>
              </a:lnSpc>
              <a:spcAft>
                <a:spcPts val="1220"/>
              </a:spcAft>
              <a:defRPr cap="all" spc="-90" baseline="0">
                <a:solidFill>
                  <a:schemeClr val="tx1"/>
                </a:solidFill>
              </a:defRPr>
            </a:lvl3pPr>
            <a:lvl4pPr>
              <a:lnSpc>
                <a:spcPct val="84000"/>
              </a:lnSpc>
              <a:spcAft>
                <a:spcPts val="1220"/>
              </a:spcAft>
              <a:defRPr cap="all" spc="-90" baseline="0">
                <a:solidFill>
                  <a:schemeClr val="tx1"/>
                </a:solidFill>
              </a:defRPr>
            </a:lvl4pPr>
            <a:lvl5pPr>
              <a:lnSpc>
                <a:spcPct val="84000"/>
              </a:lnSpc>
              <a:spcAft>
                <a:spcPts val="1220"/>
              </a:spcAft>
              <a:defRPr cap="all" spc="-9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28790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9" y="323851"/>
            <a:ext cx="2767012" cy="1966912"/>
          </a:xfrm>
        </p:spPr>
        <p:txBody>
          <a:bodyPr/>
          <a:lstStyle>
            <a:lvl1pPr>
              <a:defRPr sz="250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3212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vi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9" y="323851"/>
            <a:ext cx="2767012" cy="1966912"/>
          </a:xfrm>
        </p:spPr>
        <p:txBody>
          <a:bodyPr/>
          <a:lstStyle>
            <a:lvl1pPr>
              <a:defRPr sz="250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2200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0422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mö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F5E81ABB-18D2-1A06-9252-C1615D2FAA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522" y="342460"/>
            <a:ext cx="7419975" cy="2870200"/>
          </a:xfrm>
        </p:spPr>
        <p:txBody>
          <a:bodyPr anchor="t"/>
          <a:lstStyle>
            <a:lvl1pPr algn="l">
              <a:lnSpc>
                <a:spcPct val="83000"/>
              </a:lnSpc>
              <a:defRPr sz="7500" cap="all" spc="-20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F7CC206F-C9DB-8FB2-63C8-F8FF87F714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26650" y="6215414"/>
            <a:ext cx="1844675" cy="38584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3" name="Platshållare för innehåll 6">
            <a:extLst>
              <a:ext uri="{FF2B5EF4-FFF2-40B4-BE49-F238E27FC236}">
                <a16:creationId xmlns:a16="http://schemas.microsoft.com/office/drawing/2014/main" id="{846E97F8-3126-F942-B262-15057E648E5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796214" y="5905499"/>
            <a:ext cx="2063750" cy="695326"/>
          </a:xfrm>
        </p:spPr>
        <p:txBody>
          <a:bodyPr wrap="none"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Vit Logo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68861B1E-5C77-F56F-CB2D-95DB9DA4F6E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1776" y="5905499"/>
            <a:ext cx="1009650" cy="695325"/>
          </a:xfrm>
        </p:spPr>
        <p:txBody>
          <a:bodyPr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Vit Logo</a:t>
            </a:r>
          </a:p>
        </p:txBody>
      </p:sp>
    </p:spTree>
    <p:extLst>
      <p:ext uri="{BB962C8B-B14F-4D97-AF65-F5344CB8AC3E}">
        <p14:creationId xmlns:p14="http://schemas.microsoft.com/office/powerpoint/2010/main" val="2316415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8D58A6D6-6D85-C7C6-C79E-2B52A30BFB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8625" y="3117176"/>
            <a:ext cx="2555876" cy="53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17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dor efter denna sida tillhör ej ma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4405A5C8-297E-E3EB-142A-5DE16BD606D2}"/>
              </a:ext>
            </a:extLst>
          </p:cNvPr>
          <p:cNvSpPr txBox="1"/>
          <p:nvPr userDrawn="1"/>
        </p:nvSpPr>
        <p:spPr>
          <a:xfrm>
            <a:off x="1676400" y="2344087"/>
            <a:ext cx="8839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Sidor efter denna sida tillhör ej mallen. Byt istället till en layout innan denna sida.</a:t>
            </a:r>
          </a:p>
        </p:txBody>
      </p:sp>
    </p:spTree>
    <p:extLst>
      <p:ext uri="{BB962C8B-B14F-4D97-AF65-F5344CB8AC3E}">
        <p14:creationId xmlns:p14="http://schemas.microsoft.com/office/powerpoint/2010/main" val="794899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sid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6EA362-9137-45DF-BEE4-B691A8719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85763"/>
            <a:ext cx="7646987" cy="4017962"/>
          </a:xfrm>
        </p:spPr>
        <p:txBody>
          <a:bodyPr anchor="t"/>
          <a:lstStyle>
            <a:lvl1pPr>
              <a:defRPr sz="7500">
                <a:solidFill>
                  <a:schemeClr val="accent1"/>
                </a:solidFill>
              </a:defRPr>
            </a:lvl1pPr>
          </a:lstStyle>
          <a:p>
            <a:r>
              <a:rPr lang="sv-SE"/>
              <a:t>Titel på kapitel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05280" y="5810352"/>
            <a:ext cx="1070807" cy="957955"/>
          </a:xfrm>
        </p:spPr>
        <p:txBody>
          <a:bodyPr wrap="none" anchor="b">
            <a:spAutoFit/>
          </a:bodyPr>
          <a:lstStyle>
            <a:lvl1pPr marL="0" indent="0" algn="r">
              <a:buNone/>
              <a:defRPr sz="75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##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1858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sida med logotyp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6EA362-9137-45DF-BEE4-B691A8719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85763"/>
            <a:ext cx="7646987" cy="4017962"/>
          </a:xfrm>
        </p:spPr>
        <p:txBody>
          <a:bodyPr anchor="t"/>
          <a:lstStyle>
            <a:lvl1pPr>
              <a:defRPr sz="7500">
                <a:solidFill>
                  <a:schemeClr val="tx2"/>
                </a:solidFill>
              </a:defRPr>
            </a:lvl1pPr>
          </a:lstStyle>
          <a:p>
            <a:r>
              <a:rPr lang="sv-SE"/>
              <a:t>Titel på kapitel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05280" y="341313"/>
            <a:ext cx="1070807" cy="957955"/>
          </a:xfrm>
        </p:spPr>
        <p:txBody>
          <a:bodyPr wrap="none" anchor="t">
            <a:spAutoFit/>
          </a:bodyPr>
          <a:lstStyle>
            <a:lvl1pPr marL="0" indent="0" algn="r">
              <a:buNone/>
              <a:defRPr sz="7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##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6933DCC6-C15F-BDF0-6621-4477C8C75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6650" y="6215415"/>
            <a:ext cx="1844675" cy="38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63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28613"/>
            <a:ext cx="3743325" cy="485389"/>
          </a:xfrm>
        </p:spPr>
        <p:txBody>
          <a:bodyPr wrap="square">
            <a:spAutoFit/>
          </a:bodyPr>
          <a:lstStyle>
            <a:lvl1pPr>
              <a:defRPr sz="3800">
                <a:solidFill>
                  <a:schemeClr val="tx1"/>
                </a:solidFill>
              </a:defRPr>
            </a:lvl1pPr>
          </a:lstStyle>
          <a:p>
            <a:r>
              <a:rPr lang="sv-SE" err="1"/>
              <a:t>rUBRIK</a:t>
            </a:r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DC258A02-67DD-DE42-0151-9A57B2E2A5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4000" y="328613"/>
            <a:ext cx="6537323" cy="6024563"/>
          </a:xfrm>
        </p:spPr>
        <p:txBody>
          <a:bodyPr/>
          <a:lstStyle>
            <a:lvl1pPr>
              <a:spcBef>
                <a:spcPts val="280"/>
              </a:spcBef>
              <a:spcAft>
                <a:spcPts val="280"/>
              </a:spcAft>
              <a:defRPr sz="3000">
                <a:solidFill>
                  <a:schemeClr val="tx1"/>
                </a:solidFill>
              </a:defRPr>
            </a:lvl1pPr>
            <a:lvl2pPr>
              <a:spcAft>
                <a:spcPts val="280"/>
              </a:spcAft>
              <a:defRPr sz="3000">
                <a:solidFill>
                  <a:schemeClr val="tx1"/>
                </a:solidFill>
              </a:defRPr>
            </a:lvl2pPr>
            <a:lvl3pPr>
              <a:spcAft>
                <a:spcPts val="280"/>
              </a:spcAft>
              <a:defRPr sz="3000">
                <a:solidFill>
                  <a:schemeClr val="tx1"/>
                </a:solidFill>
              </a:defRPr>
            </a:lvl3pPr>
            <a:lvl4pPr>
              <a:spcAft>
                <a:spcPts val="280"/>
              </a:spcAft>
              <a:defRPr sz="3000">
                <a:solidFill>
                  <a:schemeClr val="tx1"/>
                </a:solidFill>
              </a:defRPr>
            </a:lvl4pPr>
            <a:lvl5pPr>
              <a:spcAft>
                <a:spcPts val="280"/>
              </a:spcAft>
              <a:defRPr sz="30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847664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rgbClr val="FF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4511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lju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4517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BBD3E39F-14AE-89DE-1E65-1E2F2AEFAA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29238" y="0"/>
            <a:ext cx="6862762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41312"/>
            <a:ext cx="4719637" cy="1677988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088" y="2430780"/>
            <a:ext cx="4719638" cy="3922394"/>
          </a:xfrm>
        </p:spPr>
        <p:txBody>
          <a:bodyPr/>
          <a:lstStyle>
            <a:lvl1pPr>
              <a:defRPr sz="3000"/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8116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stor text">
    <p:bg>
      <p:bgPr>
        <a:solidFill>
          <a:srgbClr val="FF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BBD3E39F-14AE-89DE-1E65-1E2F2AEFAA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62762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77089" y="341312"/>
            <a:ext cx="4700588" cy="6173788"/>
          </a:xfrm>
        </p:spPr>
        <p:txBody>
          <a:bodyPr/>
          <a:lstStyle>
            <a:lvl1pPr>
              <a:defRPr sz="5200"/>
            </a:lvl1pPr>
          </a:lstStyle>
          <a:p>
            <a:r>
              <a:rPr lang="sv-SE"/>
              <a:t>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621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52683E2-9A31-4B47-ACFE-390B6E0A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8" y="557213"/>
            <a:ext cx="11552237" cy="12064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C0710F-3CB3-4F01-9977-A1A69928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087" y="2019301"/>
            <a:ext cx="11552237" cy="43338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6</a:t>
            </a:r>
          </a:p>
          <a:p>
            <a:pPr lvl="6"/>
            <a:r>
              <a:rPr lang="sv-SE"/>
              <a:t>Nivå 7</a:t>
            </a:r>
          </a:p>
          <a:p>
            <a:pPr lvl="7"/>
            <a:r>
              <a:rPr lang="sv-SE"/>
              <a:t>Nivå 8</a:t>
            </a:r>
          </a:p>
          <a:p>
            <a:pPr lvl="8"/>
            <a:r>
              <a:rPr lang="sv-SE"/>
              <a:t>Nivå 9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7D54BB-8EC7-458A-A082-8AF430636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238" y="6858000"/>
            <a:ext cx="3078162" cy="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"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defRPr>
            </a:lvl1pPr>
          </a:lstStyle>
          <a:p>
            <a:fld id="{FD403CD0-842C-4BCD-83D3-BB78B185EE38}" type="datetimeFigureOut">
              <a:rPr lang="sv-SE" smtClean="0"/>
              <a:pPr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0A3ABB-C906-40E9-AF35-0DB0B3403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858000"/>
            <a:ext cx="4114800" cy="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100"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49AA9-CC7D-40E0-9894-3652F2EE8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858000"/>
            <a:ext cx="3076575" cy="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"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13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66" r:id="rId4"/>
    <p:sldLayoutId id="2147483665" r:id="rId5"/>
    <p:sldLayoutId id="2147483650" r:id="rId6"/>
    <p:sldLayoutId id="2147483667" r:id="rId7"/>
    <p:sldLayoutId id="2147483663" r:id="rId8"/>
    <p:sldLayoutId id="2147483664" r:id="rId9"/>
    <p:sldLayoutId id="2147483669" r:id="rId10"/>
    <p:sldLayoutId id="2147483668" r:id="rId11"/>
    <p:sldLayoutId id="2147483670" r:id="rId12"/>
    <p:sldLayoutId id="2147483671" r:id="rId13"/>
    <p:sldLayoutId id="2147483675" r:id="rId14"/>
    <p:sldLayoutId id="2147483676" r:id="rId15"/>
    <p:sldLayoutId id="2147483672" r:id="rId16"/>
    <p:sldLayoutId id="2147483654" r:id="rId17"/>
    <p:sldLayoutId id="2147483673" r:id="rId18"/>
    <p:sldLayoutId id="2147483655" r:id="rId19"/>
    <p:sldLayoutId id="2147483674" r:id="rId20"/>
    <p:sldLayoutId id="2147483658" r:id="rId21"/>
  </p:sldLayoutIdLst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500" kern="1200" cap="all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1150" indent="-311150" algn="l" defTabSz="914400" rtl="0" eaLnBrk="1" latinLnBrk="0" hangingPunct="1">
        <a:lnSpc>
          <a:spcPct val="83000"/>
        </a:lnSpc>
        <a:spcBef>
          <a:spcPts val="850"/>
        </a:spcBef>
        <a:spcAft>
          <a:spcPts val="850"/>
        </a:spcAft>
        <a:buSzPct val="85000"/>
        <a:buFont typeface="Arial" panose="020B0604020202020204" pitchFamily="34" charset="0"/>
        <a:buChar char="•"/>
        <a:defRPr sz="4500" kern="1200">
          <a:solidFill>
            <a:schemeClr val="tx2"/>
          </a:solidFill>
          <a:latin typeface="+mn-lt"/>
          <a:ea typeface="+mn-ea"/>
          <a:cs typeface="+mn-cs"/>
        </a:defRPr>
      </a:lvl1pPr>
      <a:lvl2pPr marL="638175" indent="-320675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2pPr>
      <a:lvl3pPr marL="984250" indent="-355600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3pPr>
      <a:lvl4pPr marL="1352550" indent="-361950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4pPr>
      <a:lvl5pPr marL="1708150" indent="-342900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5pPr>
      <a:lvl6pPr marL="2076450" indent="-355600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6pPr>
      <a:lvl7pPr marL="2432050" indent="-355600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7pPr>
      <a:lvl8pPr marL="2789238" indent="-358775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8pPr>
      <a:lvl9pPr marL="3146425" indent="-357188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1" userDrawn="1">
          <p15:clr>
            <a:srgbClr val="646464"/>
          </p15:clr>
        </p15:guide>
        <p15:guide id="2" pos="7478" userDrawn="1">
          <p15:clr>
            <a:srgbClr val="646464"/>
          </p15:clr>
        </p15:guide>
        <p15:guide id="3" orient="horz" pos="215" userDrawn="1">
          <p15:clr>
            <a:srgbClr val="646464"/>
          </p15:clr>
        </p15:guide>
        <p15:guide id="4" orient="horz" pos="4104" userDrawn="1">
          <p15:clr>
            <a:srgbClr val="64646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4C05D35-D9E8-AB40-B2BB-7D6AE1719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49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9C03605-3F8C-4899-2782-BA41A85F5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62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F2A2C13-CBC7-5F9D-3D3D-F87D88686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08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C00F818-28AD-8319-64FE-2DCC09A27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95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671F047-BDDC-04DF-9C5E-F2C115FAC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64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B14F87F-6DD6-3FCD-E558-FCF8CB4E5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90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D3EDD58-DD2D-36B6-B462-B00864AE4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9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0774B9C-2347-DE4D-5941-E960ACF30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65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8B76D6E-8ECA-C4C1-24EE-464EE1886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49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09345A6-F59C-4214-4739-D9C94CC10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4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BDE90FF-6EBA-3157-836F-FBFE52C0A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00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64B1E07-5BB7-73FB-8802-9B75F5147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07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3E0DF2B-9654-2825-E1C1-02957586E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05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12618D4-595C-A8E3-69BC-92AABAE70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95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F6DF443-5817-5835-5B06-C507DF359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60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C777B58-808E-CADE-90ED-8353F9D40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54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17B9631-2007-F251-A24D-C2CECA852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28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42AD30D-E221-9601-E85C-D27355CFA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79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B42C964-45E4-F376-4D73-A3044EC70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37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E4B2585-3ED2-9F94-53A0-0BB3E9C28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22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6162983-4D31-E13F-0A06-70449EBD0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89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CF11993-9303-FC40-1122-F7BB25E07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29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E407160-A0E8-B07B-80E9-DF4AF7B50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37066"/>
      </p:ext>
    </p:extLst>
  </p:cSld>
  <p:clrMapOvr>
    <a:masterClrMapping/>
  </p:clrMapOvr>
</p:sld>
</file>

<file path=ppt/theme/theme1.xml><?xml version="1.0" encoding="utf-8"?>
<a:theme xmlns:a="http://schemas.openxmlformats.org/drawingml/2006/main" name="Destination Uppsala">
  <a:themeElements>
    <a:clrScheme name="DestinationUppsala">
      <a:dk1>
        <a:srgbClr val="000000"/>
      </a:dk1>
      <a:lt1>
        <a:srgbClr val="FFFFFF"/>
      </a:lt1>
      <a:dk2>
        <a:srgbClr val="6C0808"/>
      </a:dk2>
      <a:lt2>
        <a:srgbClr val="FFE6E6"/>
      </a:lt2>
      <a:accent1>
        <a:srgbClr val="B30505"/>
      </a:accent1>
      <a:accent2>
        <a:srgbClr val="3550E2"/>
      </a:accent2>
      <a:accent3>
        <a:srgbClr val="FF5151"/>
      </a:accent3>
      <a:accent4>
        <a:srgbClr val="000000"/>
      </a:accent4>
      <a:accent5>
        <a:srgbClr val="A3B2FF"/>
      </a:accent5>
      <a:accent6>
        <a:srgbClr val="FFABAB"/>
      </a:accent6>
      <a:hlink>
        <a:srgbClr val="5F5F5F"/>
      </a:hlink>
      <a:folHlink>
        <a:srgbClr val="919191"/>
      </a:folHlink>
    </a:clrScheme>
    <a:fontScheme name="DestinationUppsala">
      <a:majorFont>
        <a:latin typeface="Uppsala Display"/>
        <a:ea typeface=""/>
        <a:cs typeface=""/>
      </a:majorFont>
      <a:minorFont>
        <a:latin typeface="TeXGyreHer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3000" dirty="0" err="1"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83000"/>
          </a:lnSpc>
          <a:defRPr sz="3000" dirty="0">
            <a:cs typeface="Arial" panose="020B0604020202020204" pitchFamily="34" charset="0"/>
          </a:defRPr>
        </a:defPPr>
      </a:lstStyle>
    </a:txDef>
  </a:objectDefaults>
  <a:extraClrSchemeLst/>
  <a:custClrLst>
    <a:custClr>
      <a:srgbClr val="000000"/>
    </a:custClr>
    <a:custClr>
      <a:srgbClr val="6C0808"/>
    </a:custClr>
    <a:custClr>
      <a:srgbClr val="B30505"/>
    </a:custClr>
    <a:custClr>
      <a:srgbClr val="FF2E2E"/>
    </a:custClr>
    <a:custClr>
      <a:srgbClr val="FF5151"/>
    </a:custClr>
    <a:custClr>
      <a:srgbClr val="FF7A7A"/>
    </a:custClr>
    <a:custClr>
      <a:srgbClr val="FFABAB"/>
    </a:custClr>
    <a:custClr>
      <a:srgbClr val="FFE6E6"/>
    </a:custClr>
    <a:custClr>
      <a:srgbClr val="FFFFFF"/>
    </a:custClr>
    <a:custClr>
      <a:srgbClr val="FFFFFF"/>
    </a:custClr>
    <a:custClr>
      <a:srgbClr val="FFFFFF"/>
    </a:custClr>
    <a:custClr>
      <a:srgbClr val="3550E2"/>
    </a:custClr>
    <a:custClr>
      <a:srgbClr val="6880FF"/>
    </a:custClr>
    <a:custClr>
      <a:srgbClr val="A3B2FF"/>
    </a:custClr>
  </a:custClrLst>
  <a:extLst>
    <a:ext uri="{05A4C25C-085E-4340-85A3-A5531E510DB2}">
      <thm15:themeFamily xmlns:thm15="http://schemas.microsoft.com/office/thememl/2012/main" name="Destination Uppsala mall.potx" id="{13035433-F46A-4AF9-BC9A-D3117F24EDE4}" vid="{E413B99F-1B34-4054-9695-AD100737D1D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6C0808"/>
      </a:dk2>
      <a:lt2>
        <a:srgbClr val="FFE6E6"/>
      </a:lt2>
      <a:accent1>
        <a:srgbClr val="B30505"/>
      </a:accent1>
      <a:accent2>
        <a:srgbClr val="3550E2"/>
      </a:accent2>
      <a:accent3>
        <a:srgbClr val="FF5151"/>
      </a:accent3>
      <a:accent4>
        <a:srgbClr val="000000"/>
      </a:accent4>
      <a:accent5>
        <a:srgbClr val="A3B2F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6C0808"/>
      </a:dk2>
      <a:lt2>
        <a:srgbClr val="FFE6E6"/>
      </a:lt2>
      <a:accent1>
        <a:srgbClr val="B30505"/>
      </a:accent1>
      <a:accent2>
        <a:srgbClr val="3550E2"/>
      </a:accent2>
      <a:accent3>
        <a:srgbClr val="FF5151"/>
      </a:accent3>
      <a:accent4>
        <a:srgbClr val="000000"/>
      </a:accent4>
      <a:accent5>
        <a:srgbClr val="A3B2F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79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B931610-F55B-482F-8719-FC5500382874}">
  <we:reference id="33491e4f-5d38-4c24-85cb-c5144f8a0d2f" version="1.0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f7bbf97-073a-44b4-b73e-d5ab471bc2d9" xsi:nil="true"/>
    <lcf76f155ced4ddcb4097134ff3c332f xmlns="8f37a1b3-4da0-4dc8-9448-84ace78ef72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489D2C303F0C04C8C8A52A97E8F7BF0" ma:contentTypeVersion="15" ma:contentTypeDescription="Skapa ett nytt dokument." ma:contentTypeScope="" ma:versionID="68a1458747e77449673cc9e753048af9">
  <xsd:schema xmlns:xsd="http://www.w3.org/2001/XMLSchema" xmlns:xs="http://www.w3.org/2001/XMLSchema" xmlns:p="http://schemas.microsoft.com/office/2006/metadata/properties" xmlns:ns2="8f37a1b3-4da0-4dc8-9448-84ace78ef729" xmlns:ns3="8f7bbf97-073a-44b4-b73e-d5ab471bc2d9" targetNamespace="http://schemas.microsoft.com/office/2006/metadata/properties" ma:root="true" ma:fieldsID="2fab09a176ff2cc0ca0a7a1723d0e107" ns2:_="" ns3:_="">
    <xsd:import namespace="8f37a1b3-4da0-4dc8-9448-84ace78ef729"/>
    <xsd:import namespace="8f7bbf97-073a-44b4-b73e-d5ab471bc2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37a1b3-4da0-4dc8-9448-84ace78ef7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4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eringar" ma:readOnly="false" ma:fieldId="{5cf76f15-5ced-4ddc-b409-7134ff3c332f}" ma:taxonomyMulti="true" ma:sspId="096207ad-ef36-41b4-a890-3b970be5e0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7bbf97-073a-44b4-b73e-d5ab471bc2d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f45407d-a920-4b98-a6b5-f04ebc4ace14}" ma:internalName="TaxCatchAll" ma:showField="CatchAllData" ma:web="8f7bbf97-073a-44b4-b73e-d5ab471bc2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ABDA6A-1F6C-4B42-8544-08E5AE6AC91F}">
  <ds:schemaRefs>
    <ds:schemaRef ds:uri="http://schemas.microsoft.com/office/2006/metadata/properties"/>
    <ds:schemaRef ds:uri="http://purl.org/dc/dcmitype/"/>
    <ds:schemaRef ds:uri="http://purl.org/dc/elements/1.1/"/>
    <ds:schemaRef ds:uri="8f37a1b3-4da0-4dc8-9448-84ace78ef729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8f7bbf97-073a-44b4-b73e-d5ab471bc2d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CEBAD6A-AFE5-46E0-9A90-AF4AB80FFB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477B2C-8036-46C2-8083-E3359DFBA2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37a1b3-4da0-4dc8-9448-84ace78ef729"/>
    <ds:schemaRef ds:uri="8f7bbf97-073a-44b4-b73e-d5ab471bc2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Destination Uppsala</Template>
  <TotalTime>5</TotalTime>
  <Words>0</Words>
  <Application>Microsoft Office PowerPoint</Application>
  <PresentationFormat>Bredbild</PresentationFormat>
  <Paragraphs>0</Paragraphs>
  <Slides>23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23</vt:i4>
      </vt:variant>
    </vt:vector>
  </HeadingPairs>
  <TitlesOfParts>
    <vt:vector size="29" baseType="lpstr">
      <vt:lpstr>Uppsala Display</vt:lpstr>
      <vt:lpstr>Calibri</vt:lpstr>
      <vt:lpstr>TeXGyreHeros</vt:lpstr>
      <vt:lpstr>Arial</vt:lpstr>
      <vt:lpstr>Aptos</vt:lpstr>
      <vt:lpstr>Destination Uppsala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Wenngren Marie</dc:creator>
  <cp:lastModifiedBy>Soler Vela Alejandro</cp:lastModifiedBy>
  <cp:revision>16</cp:revision>
  <dcterms:created xsi:type="dcterms:W3CDTF">2026-03-03T07:55:09Z</dcterms:created>
  <dcterms:modified xsi:type="dcterms:W3CDTF">2026-04-17T15:05:51Z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32000</vt:r8>
  </property>
  <property fmtid="{D5CDD505-2E9C-101B-9397-08002B2CF9AE}" pid="3" name="MediaServiceImageTags">
    <vt:lpwstr/>
  </property>
  <property fmtid="{D5CDD505-2E9C-101B-9397-08002B2CF9AE}" pid="4" name="NumCols">
    <vt:lpwstr>1</vt:lpwstr>
  </property>
  <property fmtid="{D5CDD505-2E9C-101B-9397-08002B2CF9AE}" pid="5" name="NumRows">
    <vt:lpwstr>1</vt:lpwstr>
  </property>
  <property fmtid="{D5CDD505-2E9C-101B-9397-08002B2CF9AE}" pid="6" name="ColSpacing">
    <vt:lpwstr>0,45</vt:lpwstr>
  </property>
  <property fmtid="{D5CDD505-2E9C-101B-9397-08002B2CF9AE}" pid="7" name="RowSpacing">
    <vt:lpwstr>0,45</vt:lpwstr>
  </property>
  <property fmtid="{D5CDD505-2E9C-101B-9397-08002B2CF9AE}" pid="8" name="Mall">
    <vt:lpwstr>0,95</vt:lpwstr>
  </property>
  <property fmtid="{D5CDD505-2E9C-101B-9397-08002B2CF9AE}" pid="9" name="Mleft">
    <vt:lpwstr>0,89</vt:lpwstr>
  </property>
  <property fmtid="{D5CDD505-2E9C-101B-9397-08002B2CF9AE}" pid="10" name="Mright">
    <vt:lpwstr>0,89</vt:lpwstr>
  </property>
  <property fmtid="{D5CDD505-2E9C-101B-9397-08002B2CF9AE}" pid="11" name="Mtop">
    <vt:lpwstr>0,95</vt:lpwstr>
  </property>
  <property fmtid="{D5CDD505-2E9C-101B-9397-08002B2CF9AE}" pid="12" name="Mbot">
    <vt:lpwstr>0,95</vt:lpwstr>
  </property>
  <property fmtid="{D5CDD505-2E9C-101B-9397-08002B2CF9AE}" pid="13" name="ContentTypeId">
    <vt:lpwstr>0x0101008489D2C303F0C04C8C8A52A97E8F7BF0</vt:lpwstr>
  </property>
</Properties>
</file>