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6.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5" r:id="rId4"/>
    <p:sldMasterId id="2147483879" r:id="rId5"/>
    <p:sldMasterId id="2147483889" r:id="rId6"/>
    <p:sldMasterId id="2147483910" r:id="rId7"/>
    <p:sldMasterId id="2147483918" r:id="rId8"/>
    <p:sldMasterId id="2147483926" r:id="rId9"/>
    <p:sldMasterId id="2147483939" r:id="rId10"/>
  </p:sldMasterIdLst>
  <p:notesMasterIdLst>
    <p:notesMasterId r:id="rId22"/>
  </p:notesMasterIdLst>
  <p:sldIdLst>
    <p:sldId id="385" r:id="rId11"/>
    <p:sldId id="397" r:id="rId12"/>
    <p:sldId id="2147473256" r:id="rId13"/>
    <p:sldId id="2147473284" r:id="rId14"/>
    <p:sldId id="2147473283" r:id="rId15"/>
    <p:sldId id="2147473287" r:id="rId16"/>
    <p:sldId id="2147473286" r:id="rId17"/>
    <p:sldId id="2147473288" r:id="rId18"/>
    <p:sldId id="2147473290" r:id="rId19"/>
    <p:sldId id="2147473289" r:id="rId20"/>
    <p:sldId id="387" r:id="rId21"/>
  </p:sldIdLst>
  <p:sldSz cx="12192000" cy="6858000"/>
  <p:notesSz cx="6794500" cy="9931400"/>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4350F794-7A80-7AD4-E96B-F6DA4C390E00}" name="Eklund Fredrik (Upphandlare)" initials="E(" userId="S::fredrik.eklund@uppsala.se::b43b4c5a-4c84-4f8a-8564-b156e67a5d7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00"/>
    <a:srgbClr val="996633"/>
    <a:srgbClr val="262262"/>
    <a:srgbClr val="199CD9"/>
    <a:srgbClr val="456024"/>
    <a:srgbClr val="20305C"/>
    <a:srgbClr val="45005C"/>
    <a:srgbClr val="00555C"/>
    <a:srgbClr val="FEDD00"/>
    <a:srgbClr val="1C9CD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D7AD3B1-F5E9-4217-8AA3-C8ADCD97FCF2}" v="28" dt="2025-05-05T11:26:55.518"/>
    <p1510:client id="{643FD9EF-4CF7-4F1F-8BDD-24183720F5EA}" v="251" dt="2025-05-05T12:11:56.383"/>
    <p1510:client id="{6D48C6ED-E550-49AB-8C4C-F67FCCBF59F9}" v="41" dt="2025-05-05T13:02:32.787"/>
    <p1510:client id="{779E55FF-8C58-4B84-92D4-1F2E7EF5057F}" v="23" dt="2025-05-05T11:10:53.017"/>
    <p1510:client id="{B83FD96D-EB0A-4F53-8B25-CFB62F05ACF6}" v="24" dt="2025-05-05T11:18:08.614"/>
    <p1510:client id="{D2FF99C3-09AB-4580-A724-24F987637A35}" v="1" dt="2025-05-05T10:57:18.3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Master" Target="slideMasters/slideMaster5.xml"/><Relationship Id="rId13" Type="http://schemas.openxmlformats.org/officeDocument/2006/relationships/slide" Target="slides/slide3.xml"/><Relationship Id="rId18" Type="http://schemas.openxmlformats.org/officeDocument/2006/relationships/slide" Target="slides/slide8.xml"/><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slide" Target="slides/slide11.xml"/><Relationship Id="rId7" Type="http://schemas.openxmlformats.org/officeDocument/2006/relationships/slideMaster" Target="slideMasters/slideMaster4.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6.xml"/><Relationship Id="rId20" Type="http://schemas.openxmlformats.org/officeDocument/2006/relationships/slide" Target="slides/slide10.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1.xml"/><Relationship Id="rId24" Type="http://schemas.openxmlformats.org/officeDocument/2006/relationships/viewProps" Target="viewProps.xml"/><Relationship Id="rId5" Type="http://schemas.openxmlformats.org/officeDocument/2006/relationships/slideMaster" Target="slideMasters/slideMaster2.xml"/><Relationship Id="rId15" Type="http://schemas.openxmlformats.org/officeDocument/2006/relationships/slide" Target="slides/slide5.xml"/><Relationship Id="rId23" Type="http://schemas.openxmlformats.org/officeDocument/2006/relationships/presProps" Target="presProps.xml"/><Relationship Id="rId28" Type="http://schemas.microsoft.com/office/2018/10/relationships/authors" Target="authors.xml"/><Relationship Id="rId10" Type="http://schemas.openxmlformats.org/officeDocument/2006/relationships/slideMaster" Target="slideMasters/slideMaster7.xml"/><Relationship Id="rId19" Type="http://schemas.openxmlformats.org/officeDocument/2006/relationships/slide" Target="slides/slide9.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4.xml"/><Relationship Id="rId22" Type="http://schemas.openxmlformats.org/officeDocument/2006/relationships/notesMaster" Target="notesMasters/notesMaster1.xml"/><Relationship Id="rId27" Type="http://schemas.microsoft.com/office/2015/10/relationships/revisionInfo" Target="revisionInfo.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4283" cy="496570"/>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48645" y="0"/>
            <a:ext cx="2944283" cy="496570"/>
          </a:xfrm>
          <a:prstGeom prst="rect">
            <a:avLst/>
          </a:prstGeom>
        </p:spPr>
        <p:txBody>
          <a:bodyPr vert="horz" lIns="91440" tIns="45720" rIns="91440" bIns="45720" rtlCol="0"/>
          <a:lstStyle>
            <a:lvl1pPr algn="r">
              <a:defRPr sz="1200"/>
            </a:lvl1pPr>
          </a:lstStyle>
          <a:p>
            <a:fld id="{56F51B1A-607C-4CFA-89EC-F8CC3C816118}" type="datetimeFigureOut">
              <a:rPr lang="sv-SE" smtClean="0"/>
              <a:t>2025-05-14</a:t>
            </a:fld>
            <a:endParaRPr lang="sv-SE"/>
          </a:p>
        </p:txBody>
      </p:sp>
      <p:sp>
        <p:nvSpPr>
          <p:cNvPr id="4" name="Platshållare för bildobjekt 3"/>
          <p:cNvSpPr>
            <a:spLocks noGrp="1" noRot="1" noChangeAspect="1"/>
          </p:cNvSpPr>
          <p:nvPr>
            <p:ph type="sldImg" idx="2"/>
          </p:nvPr>
        </p:nvSpPr>
        <p:spPr>
          <a:xfrm>
            <a:off x="87313" y="744538"/>
            <a:ext cx="6619875" cy="3724275"/>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450" y="4717415"/>
            <a:ext cx="5435600" cy="4469130"/>
          </a:xfrm>
          <a:prstGeom prst="rect">
            <a:avLst/>
          </a:prstGeom>
        </p:spPr>
        <p:txBody>
          <a:bodyPr vert="horz" lIns="91440" tIns="45720" rIns="91440" bIns="45720" rtlCol="0"/>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33106"/>
            <a:ext cx="2944283" cy="496570"/>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48645" y="9433106"/>
            <a:ext cx="2944283" cy="496570"/>
          </a:xfrm>
          <a:prstGeom prst="rect">
            <a:avLst/>
          </a:prstGeom>
        </p:spPr>
        <p:txBody>
          <a:bodyPr vert="horz" lIns="91440" tIns="45720" rIns="91440" bIns="45720" rtlCol="0" anchor="b"/>
          <a:lstStyle>
            <a:lvl1pPr algn="r">
              <a:defRPr sz="1200"/>
            </a:lvl1pPr>
          </a:lstStyle>
          <a:p>
            <a:fld id="{5777BC01-6843-4605-B090-3EA872172D71}" type="slidenum">
              <a:rPr lang="sv-SE" smtClean="0"/>
              <a:t>‹#›</a:t>
            </a:fld>
            <a:endParaRPr lang="sv-SE"/>
          </a:p>
        </p:txBody>
      </p:sp>
    </p:spTree>
    <p:extLst>
      <p:ext uri="{BB962C8B-B14F-4D97-AF65-F5344CB8AC3E}">
        <p14:creationId xmlns:p14="http://schemas.microsoft.com/office/powerpoint/2010/main" val="39016924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sv-SE"/>
              <a:t>Fredrik och Marie inleder. </a:t>
            </a:r>
          </a:p>
          <a:p>
            <a:r>
              <a:rPr lang="sv-SE"/>
              <a:t>Ca 5 minuter.</a:t>
            </a:r>
          </a:p>
        </p:txBody>
      </p:sp>
      <p:sp>
        <p:nvSpPr>
          <p:cNvPr id="4" name="Platshållare för bildnummer 3"/>
          <p:cNvSpPr>
            <a:spLocks noGrp="1"/>
          </p:cNvSpPr>
          <p:nvPr>
            <p:ph type="sldNum" sz="quarter" idx="5"/>
          </p:nvPr>
        </p:nvSpPr>
        <p:spPr/>
        <p:txBody>
          <a:bodyPr/>
          <a:lstStyle/>
          <a:p>
            <a:fld id="{5777BC01-6843-4605-B090-3EA872172D71}" type="slidenum">
              <a:rPr lang="sv-SE" smtClean="0"/>
              <a:t>1</a:t>
            </a:fld>
            <a:endParaRPr lang="sv-SE"/>
          </a:p>
        </p:txBody>
      </p:sp>
    </p:spTree>
    <p:extLst>
      <p:ext uri="{BB962C8B-B14F-4D97-AF65-F5344CB8AC3E}">
        <p14:creationId xmlns:p14="http://schemas.microsoft.com/office/powerpoint/2010/main" val="30675438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5"/>
          </p:nvPr>
        </p:nvSpPr>
        <p:spPr/>
        <p:txBody>
          <a:bodyPr/>
          <a:lstStyle/>
          <a:p>
            <a:fld id="{5777BC01-6843-4605-B090-3EA872172D71}" type="slidenum">
              <a:rPr lang="sv-SE" smtClean="0"/>
              <a:t>11</a:t>
            </a:fld>
            <a:endParaRPr lang="sv-SE"/>
          </a:p>
        </p:txBody>
      </p:sp>
    </p:spTree>
    <p:extLst>
      <p:ext uri="{BB962C8B-B14F-4D97-AF65-F5344CB8AC3E}">
        <p14:creationId xmlns:p14="http://schemas.microsoft.com/office/powerpoint/2010/main" val="29222243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1.png"/></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pn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7.png"/><Relationship Id="rId1" Type="http://schemas.openxmlformats.org/officeDocument/2006/relationships/slideMaster" Target="../slideMasters/slideMaster6.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580953940"/>
      </p:ext>
    </p:extLst>
  </p:cSld>
  <p:clrMapOvr>
    <a:masterClrMapping/>
  </p:clrMapOvr>
  <p:hf hd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tartsida_grön">
    <p:bg>
      <p:bgPr>
        <a:solidFill>
          <a:srgbClr val="00555C"/>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A6CF38"/>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51173557"/>
      </p:ext>
    </p:extLst>
  </p:cSld>
  <p:clrMapOvr>
    <a:masterClrMapping/>
  </p:clrMapOvr>
  <p:hf hd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3"/>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130188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097783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0055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A6CF38"/>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38861407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24419756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5993346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9801645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chemeClr val="accent3"/>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81257951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00555C"/>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98851699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p:nvPr>
        </p:nvSpPr>
        <p:spPr/>
        <p:txBody>
          <a:bodyPr/>
          <a:lstStyle/>
          <a:p>
            <a:fld id="{2F8B30A6-B8CB-4EB0-95AC-E7149A11F80B}" type="datetimeFigureOut">
              <a:rPr lang="en-US" smtClean="0"/>
              <a:t>5/14/2025</a:t>
            </a:fld>
            <a:endParaRPr lang="en-US"/>
          </a:p>
        </p:txBody>
      </p:sp>
      <p:sp>
        <p:nvSpPr>
          <p:cNvPr id="3" name="Footer Placeholder 2"/>
          <p:cNvSpPr>
            <a:spLocks noGrp="1"/>
          </p:cNvSpPr>
          <p:nvPr>
            <p:ph type="ftr" sz="quarter" idx="1"/>
          </p:nvPr>
        </p:nvSpPr>
        <p:spPr/>
        <p:txBody>
          <a:bodyPr/>
          <a:lstStyle/>
          <a:p>
            <a:endParaRPr lang="en-US"/>
          </a:p>
        </p:txBody>
      </p:sp>
      <p:sp>
        <p:nvSpPr>
          <p:cNvPr id="4" name="Slide Number Placeholder 3"/>
          <p:cNvSpPr>
            <a:spLocks noGrp="1"/>
          </p:cNvSpPr>
          <p:nvPr>
            <p:ph type="sldNum" sz="quarter" idx="2"/>
          </p:nvPr>
        </p:nvSpPr>
        <p:spPr/>
        <p:txBody>
          <a:bodyPr/>
          <a:lstStyle/>
          <a:p>
            <a:fld id="{93AE1883-0942-4AA3-9DB2-9C7C3A0314B1}" type="slidenum">
              <a:rPr lang="en-US" smtClean="0"/>
              <a:t>‹#›</a:t>
            </a:fld>
            <a:endParaRPr lang="en-US"/>
          </a:p>
        </p:txBody>
      </p:sp>
    </p:spTree>
    <p:extLst>
      <p:ext uri="{BB962C8B-B14F-4D97-AF65-F5344CB8AC3E}">
        <p14:creationId xmlns:p14="http://schemas.microsoft.com/office/powerpoint/2010/main" val="281816203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95204106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7007674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rgbClr val="262262"/>
        </a:solidFill>
        <a:effectLst/>
      </p:bgPr>
    </p:bg>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pic>
        <p:nvPicPr>
          <p:cNvPr id="2" name="Picture 2">
            <a:extLst>
              <a:ext uri="{FF2B5EF4-FFF2-40B4-BE49-F238E27FC236}">
                <a16:creationId xmlns:a16="http://schemas.microsoft.com/office/drawing/2014/main" id="{FD8309F9-96AC-05B5-3C08-FCEADA28C2A2}"/>
              </a:ext>
            </a:extLst>
          </p:cNvPr>
          <p:cNvPicPr>
            <a:picLocks noChangeAspect="1" noChangeArrowheads="1"/>
          </p:cNvPicPr>
          <p:nvPr userDrawn="1"/>
        </p:nvPicPr>
        <p:blipFill rotWithShape="1">
          <a:blip r:embed="rId2">
            <a:duotone>
              <a:srgbClr val="1C9CD8">
                <a:shade val="45000"/>
                <a:satMod val="135000"/>
              </a:srgbClr>
              <a:prstClr val="white"/>
            </a:duotone>
            <a:alphaModFix amt="85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5767" r="47438"/>
          <a:stretch/>
        </p:blipFill>
        <p:spPr bwMode="auto">
          <a:xfrm>
            <a:off x="7537073" y="355600"/>
            <a:ext cx="5804263" cy="7388026"/>
          </a:xfrm>
          <a:prstGeom prst="rect">
            <a:avLst/>
          </a:prstGeom>
          <a:solidFill>
            <a:srgbClr val="FFFFFF">
              <a:alpha val="17000"/>
            </a:srgbClr>
          </a:solidFill>
          <a:ln>
            <a:noFill/>
          </a:ln>
          <a:effectLst>
            <a:softEdge rad="1270000"/>
          </a:effectLst>
        </p:spPr>
      </p:pic>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Tree>
    <p:extLst>
      <p:ext uri="{BB962C8B-B14F-4D97-AF65-F5344CB8AC3E}">
        <p14:creationId xmlns:p14="http://schemas.microsoft.com/office/powerpoint/2010/main" val="1167953881"/>
      </p:ext>
    </p:extLst>
  </p:cSld>
  <p:clrMapOvr>
    <a:masterClrMapping/>
  </p:clrMapOvr>
  <p:hf hdr="0" dt="0"/>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0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hlinkClick r:id="" action="ppaction://noaction"/>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22323707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Startsida_blå">
    <p:bg>
      <p:bgPr>
        <a:solidFill>
          <a:srgbClr val="26226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1697572"/>
            <a:ext cx="8206597" cy="2059338"/>
          </a:xfrm>
        </p:spPr>
        <p:txBody>
          <a:bodyPr anchor="b">
            <a:noAutofit/>
          </a:bodyPr>
          <a:lstStyle>
            <a:lvl1pPr algn="l">
              <a:defRPr sz="7200" spc="-150" baseline="0">
                <a:solidFill>
                  <a:srgbClr val="199CD9"/>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397494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32986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472004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4200297819"/>
      </p:ext>
    </p:extLst>
  </p:cSld>
  <p:clrMapOvr>
    <a:masterClrMapping/>
  </p:clrMapOvr>
  <p:hf hdr="0" dt="0"/>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95679"/>
            <a:ext cx="9371646" cy="1255857"/>
          </a:xfrm>
        </p:spPr>
        <p:txBody>
          <a:bodyPr anchor="b" anchorCtr="0">
            <a:normAutofit/>
          </a:bodyPr>
          <a:lstStyle>
            <a:lvl1pPr>
              <a:defRPr sz="400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0959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skriva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83685260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3145928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C266A4-651A-6FAA-6C97-C2DF0862CAC4}"/>
              </a:ext>
            </a:extLst>
          </p:cNvPr>
          <p:cNvPicPr>
            <a:picLocks noChangeAspect="1" noChangeArrowheads="1"/>
          </p:cNvPicPr>
          <p:nvPr userDrawn="1"/>
        </p:nvPicPr>
        <p:blipFill rotWithShape="1">
          <a:blip r:embed="rId2">
            <a:duotone>
              <a:srgbClr val="1C9CD8">
                <a:shade val="45000"/>
                <a:satMod val="135000"/>
              </a:srgbClr>
              <a:prstClr val="white"/>
            </a:duotone>
            <a:alphaModFix amt="85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t="5767" r="47438"/>
          <a:stretch/>
        </p:blipFill>
        <p:spPr bwMode="auto">
          <a:xfrm>
            <a:off x="7537073" y="355600"/>
            <a:ext cx="5804263" cy="7388026"/>
          </a:xfrm>
          <a:prstGeom prst="rect">
            <a:avLst/>
          </a:prstGeom>
          <a:solidFill>
            <a:srgbClr val="FFFFFF">
              <a:alpha val="17000"/>
            </a:srgbClr>
          </a:solidFill>
          <a:ln>
            <a:noFill/>
          </a:ln>
          <a:effectLst>
            <a:softEdge rad="1270000"/>
          </a:effectLst>
        </p:spPr>
      </p:pic>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Tree>
    <p:extLst>
      <p:ext uri="{BB962C8B-B14F-4D97-AF65-F5344CB8AC3E}">
        <p14:creationId xmlns:p14="http://schemas.microsoft.com/office/powerpoint/2010/main" val="36365717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24276221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r>
              <a:rPr lang="sv-SE"/>
              <a:t>Klicka på ikonen för att lägga till en bild</a:t>
            </a:r>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46762452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6741C6-43D3-4ADE-B7A9-DC22F67F18B0}"/>
              </a:ext>
            </a:extLst>
          </p:cNvPr>
          <p:cNvSpPr/>
          <p:nvPr userDrawn="1"/>
        </p:nvSpPr>
        <p:spPr>
          <a:xfrm>
            <a:off x="5099822" y="4723492"/>
            <a:ext cx="7092177"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2">
            <a:extLst>
              <a:ext uri="{FF2B5EF4-FFF2-40B4-BE49-F238E27FC236}">
                <a16:creationId xmlns:a16="http://schemas.microsoft.com/office/drawing/2014/main" id="{C0EF31ED-CE8A-389C-D8E2-A9AC5EB797BB}"/>
              </a:ext>
            </a:extLst>
          </p:cNvPr>
          <p:cNvPicPr>
            <a:picLocks noChangeAspect="1" noChangeArrowheads="1"/>
          </p:cNvPicPr>
          <p:nvPr userDrawn="1"/>
        </p:nvPicPr>
        <p:blipFill rotWithShape="1">
          <a:blip r:embed="rId2">
            <a:duotone>
              <a:srgbClr val="1C9CD8">
                <a:shade val="45000"/>
                <a:satMod val="135000"/>
              </a:srgbClr>
              <a:prstClr val="white"/>
            </a:duotone>
            <a:alphaModFix amt="85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2" t="29871" r="23957"/>
          <a:stretch/>
        </p:blipFill>
        <p:spPr bwMode="auto">
          <a:xfrm>
            <a:off x="4455275" y="3952240"/>
            <a:ext cx="8397125" cy="5498266"/>
          </a:xfrm>
          <a:prstGeom prst="rect">
            <a:avLst/>
          </a:prstGeom>
          <a:solidFill>
            <a:srgbClr val="FFFFFF">
              <a:alpha val="17000"/>
            </a:srgbClr>
          </a:solidFill>
          <a:ln>
            <a:noFill/>
          </a:ln>
          <a:effectLst>
            <a:softEdge rad="1270000"/>
          </a:effectLst>
        </p:spPr>
      </p:pic>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
        <p:nvSpPr>
          <p:cNvPr id="10" name="Rektangel 9">
            <a:extLst>
              <a:ext uri="{FF2B5EF4-FFF2-40B4-BE49-F238E27FC236}">
                <a16:creationId xmlns:a16="http://schemas.microsoft.com/office/drawing/2014/main" id="{097EC086-2B79-6683-52A1-1B7D06A41FB5}"/>
              </a:ext>
            </a:extLst>
          </p:cNvPr>
          <p:cNvSpPr/>
          <p:nvPr userDrawn="1"/>
        </p:nvSpPr>
        <p:spPr>
          <a:xfrm>
            <a:off x="4455275" y="3809092"/>
            <a:ext cx="773672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388C5C57-219A-83C6-FD90-4AA038410FDD}"/>
              </a:ext>
            </a:extLst>
          </p:cNvPr>
          <p:cNvSpPr/>
          <p:nvPr userDrawn="1"/>
        </p:nvSpPr>
        <p:spPr>
          <a:xfrm>
            <a:off x="4515739" y="4011250"/>
            <a:ext cx="584081" cy="31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5180804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ubrik och två spalter">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971791"/>
            <a:ext cx="9371646" cy="1279746"/>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Klicka här för att skriva rubrik</a:t>
            </a:r>
          </a:p>
        </p:txBody>
      </p:sp>
      <p:sp>
        <p:nvSpPr>
          <p:cNvPr id="3" name="Platshållare för innehåll 2"/>
          <p:cNvSpPr>
            <a:spLocks noGrp="1"/>
          </p:cNvSpPr>
          <p:nvPr>
            <p:ph idx="1" hasCustomPrompt="1"/>
          </p:nvPr>
        </p:nvSpPr>
        <p:spPr>
          <a:xfrm>
            <a:off x="838200"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357120"/>
            <a:ext cx="4541874" cy="3494721"/>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41039933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pic>
        <p:nvPicPr>
          <p:cNvPr id="6" name="Picture 2">
            <a:extLst>
              <a:ext uri="{FF2B5EF4-FFF2-40B4-BE49-F238E27FC236}">
                <a16:creationId xmlns:a16="http://schemas.microsoft.com/office/drawing/2014/main" id="{12559372-2779-FCDE-20C3-C6AA4B65241A}"/>
              </a:ext>
            </a:extLst>
          </p:cNvPr>
          <p:cNvPicPr>
            <a:picLocks noChangeAspect="1" noChangeArrowheads="1"/>
          </p:cNvPicPr>
          <p:nvPr userDrawn="1"/>
        </p:nvPicPr>
        <p:blipFill rotWithShape="1">
          <a:blip r:embed="rId3">
            <a:duotone>
              <a:schemeClr val="accent2">
                <a:shade val="45000"/>
                <a:satMod val="135000"/>
              </a:schemeClr>
              <a:prstClr val="white"/>
            </a:duotone>
            <a:alphaModFix amt="85000"/>
            <a:extLst>
              <a:ext uri="{BEBA8EAE-BF5A-486C-A8C5-ECC9F3942E4B}">
                <a14:imgProps xmlns:a14="http://schemas.microsoft.com/office/drawing/2010/main">
                  <a14:imgLayer r:embed="rId4">
                    <a14:imgEffect>
                      <a14:artisticGlowEdges/>
                    </a14:imgEffect>
                  </a14:imgLayer>
                </a14:imgProps>
              </a:ext>
              <a:ext uri="{28A0092B-C50C-407E-A947-70E740481C1C}">
                <a14:useLocalDpi xmlns:a14="http://schemas.microsoft.com/office/drawing/2010/main" val="0"/>
              </a:ext>
            </a:extLst>
          </a:blip>
          <a:srcRect r="57765"/>
          <a:stretch/>
        </p:blipFill>
        <p:spPr bwMode="auto">
          <a:xfrm>
            <a:off x="-2134145" y="-40640"/>
            <a:ext cx="4663986" cy="7840179"/>
          </a:xfrm>
          <a:prstGeom prst="rect">
            <a:avLst/>
          </a:prstGeom>
          <a:solidFill>
            <a:srgbClr val="FFFFFF">
              <a:alpha val="17000"/>
            </a:srgbClr>
          </a:solidFill>
          <a:ln>
            <a:noFill/>
          </a:ln>
          <a:effectLst>
            <a:softEdge rad="1270000"/>
          </a:effectLst>
        </p:spPr>
      </p:pic>
      <p:sp>
        <p:nvSpPr>
          <p:cNvPr id="8" name="Rektangel 7">
            <a:extLst>
              <a:ext uri="{FF2B5EF4-FFF2-40B4-BE49-F238E27FC236}">
                <a16:creationId xmlns:a16="http://schemas.microsoft.com/office/drawing/2014/main" id="{9084DEB2-08B1-B960-6173-746C10795D65}"/>
              </a:ext>
            </a:extLst>
          </p:cNvPr>
          <p:cNvSpPr/>
          <p:nvPr userDrawn="1"/>
        </p:nvSpPr>
        <p:spPr>
          <a:xfrm>
            <a:off x="1679943" y="0"/>
            <a:ext cx="9921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Tree>
    <p:extLst>
      <p:ext uri="{BB962C8B-B14F-4D97-AF65-F5344CB8AC3E}">
        <p14:creationId xmlns:p14="http://schemas.microsoft.com/office/powerpoint/2010/main" val="66607092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_Helbild">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
        <p:nvSpPr>
          <p:cNvPr id="8" name="Rektangel 7">
            <a:extLst>
              <a:ext uri="{FF2B5EF4-FFF2-40B4-BE49-F238E27FC236}">
                <a16:creationId xmlns:a16="http://schemas.microsoft.com/office/drawing/2014/main" id="{9084DEB2-08B1-B960-6173-746C10795D65}"/>
              </a:ext>
            </a:extLst>
          </p:cNvPr>
          <p:cNvSpPr/>
          <p:nvPr userDrawn="1"/>
        </p:nvSpPr>
        <p:spPr>
          <a:xfrm>
            <a:off x="1679943" y="0"/>
            <a:ext cx="992138"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Tree>
    <p:extLst>
      <p:ext uri="{BB962C8B-B14F-4D97-AF65-F5344CB8AC3E}">
        <p14:creationId xmlns:p14="http://schemas.microsoft.com/office/powerpoint/2010/main" val="37163672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_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08840921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r>
              <a:rPr lang="sv-SE"/>
              <a:t>Klicka på ikonen för att lägga till en bild</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4359011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r>
              <a:rPr lang="sv-SE"/>
              <a:t>Klicka här för att ändra format på bakgrundstexten</a:t>
            </a:r>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0370550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150316341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Avsnittsbild blå">
    <p:bg>
      <p:bgPr>
        <a:solidFill>
          <a:srgbClr val="20305C"/>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chemeClr val="accent6"/>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313978951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1_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84849620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spc="-150" baseline="0">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1465205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Startsida_blå">
    <p:bg>
      <p:bgPr>
        <a:solidFill>
          <a:schemeClr val="accent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2175092"/>
            <a:ext cx="8206597" cy="2059338"/>
          </a:xfrm>
        </p:spPr>
        <p:txBody>
          <a:bodyPr anchor="b">
            <a:noAutofit/>
          </a:bodyPr>
          <a:lstStyle>
            <a:lvl1pPr algn="l">
              <a:defRPr sz="7200" spc="-150" baseline="0">
                <a:solidFill>
                  <a:schemeClr val="accent6"/>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445246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80738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519756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2623956359"/>
      </p:ext>
    </p:extLst>
  </p:cSld>
  <p:clrMapOvr>
    <a:masterClrMapping/>
  </p:clrMapOvr>
  <p:hf hd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vsnittsbild">
    <p:bg>
      <p:bgPr>
        <a:solidFill>
          <a:srgbClr val="262262"/>
        </a:solidFill>
        <a:effectLst/>
      </p:bgPr>
    </p:bg>
    <p:spTree>
      <p:nvGrpSpPr>
        <p:cNvPr id="1" name=""/>
        <p:cNvGrpSpPr/>
        <p:nvPr/>
      </p:nvGrpSpPr>
      <p:grpSpPr>
        <a:xfrm>
          <a:off x="0" y="0"/>
          <a:ext cx="0" cy="0"/>
          <a:chOff x="0" y="0"/>
          <a:chExt cx="0" cy="0"/>
        </a:xfrm>
      </p:grpSpPr>
      <p:sp>
        <p:nvSpPr>
          <p:cNvPr id="6" name="Platshållare för bildnummer 5"/>
          <p:cNvSpPr>
            <a:spLocks noGrp="1"/>
          </p:cNvSpPr>
          <p:nvPr>
            <p:ph type="sldNum" sz="quarter" idx="12"/>
          </p:nvPr>
        </p:nvSpPr>
        <p:spPr>
          <a:xfrm>
            <a:off x="9145858" y="6356350"/>
            <a:ext cx="2743200" cy="365125"/>
          </a:xfrm>
        </p:spPr>
        <p:txBody>
          <a:bodyPr/>
          <a:lstStyle>
            <a:lvl1pPr>
              <a:defRPr>
                <a:solidFill>
                  <a:schemeClr val="bg1"/>
                </a:solidFill>
              </a:defRPr>
            </a:lvl1pPr>
          </a:lstStyle>
          <a:p>
            <a:fld id="{D02B33C2-54EE-4A44-9B78-6F01870CE737}" type="slidenum">
              <a:rPr lang="sv-SE" smtClean="0"/>
              <a:pPr/>
              <a:t>‹#›</a:t>
            </a:fld>
            <a:endParaRPr lang="sv-SE"/>
          </a:p>
        </p:txBody>
      </p:sp>
      <p:pic>
        <p:nvPicPr>
          <p:cNvPr id="4" name="Bildobjekt 3">
            <a:extLst>
              <a:ext uri="{FF2B5EF4-FFF2-40B4-BE49-F238E27FC236}">
                <a16:creationId xmlns:a16="http://schemas.microsoft.com/office/drawing/2014/main" id="{6BDCDAAA-750D-42AA-98E5-8271C45780F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166311" y="206980"/>
            <a:ext cx="1731835" cy="744490"/>
          </a:xfrm>
          <a:prstGeom prst="rect">
            <a:avLst/>
          </a:prstGeom>
        </p:spPr>
      </p:pic>
      <p:sp>
        <p:nvSpPr>
          <p:cNvPr id="8" name="Rubrik 1">
            <a:extLst>
              <a:ext uri="{FF2B5EF4-FFF2-40B4-BE49-F238E27FC236}">
                <a16:creationId xmlns:a16="http://schemas.microsoft.com/office/drawing/2014/main" id="{2799875D-D8A9-4841-8D7E-A35C501517B1}"/>
              </a:ext>
            </a:extLst>
          </p:cNvPr>
          <p:cNvSpPr>
            <a:spLocks noGrp="1"/>
          </p:cNvSpPr>
          <p:nvPr>
            <p:ph type="ctrTitle" hasCustomPrompt="1"/>
          </p:nvPr>
        </p:nvSpPr>
        <p:spPr>
          <a:xfrm>
            <a:off x="431186" y="1122363"/>
            <a:ext cx="8206597" cy="2980080"/>
          </a:xfrm>
        </p:spPr>
        <p:txBody>
          <a:bodyPr anchor="b">
            <a:normAutofit/>
          </a:bodyPr>
          <a:lstStyle>
            <a:lvl1pPr algn="l">
              <a:defRPr sz="5400" spc="-150" baseline="0">
                <a:solidFill>
                  <a:srgbClr val="199CD9"/>
                </a:solidFill>
                <a:latin typeface="Source Sans Pro Semibold" panose="020B0603030403020204" pitchFamily="34" charset="0"/>
              </a:defRPr>
            </a:lvl1pPr>
          </a:lstStyle>
          <a:p>
            <a:r>
              <a:rPr lang="sv-SE"/>
              <a:t>Rubrik för avsnittet</a:t>
            </a:r>
          </a:p>
        </p:txBody>
      </p:sp>
      <p:sp>
        <p:nvSpPr>
          <p:cNvPr id="9" name="Platshållare för text 7">
            <a:extLst>
              <a:ext uri="{FF2B5EF4-FFF2-40B4-BE49-F238E27FC236}">
                <a16:creationId xmlns:a16="http://schemas.microsoft.com/office/drawing/2014/main" id="{0776DC2C-AFFD-4118-AF33-ABB7FB720F9E}"/>
              </a:ext>
            </a:extLst>
          </p:cNvPr>
          <p:cNvSpPr>
            <a:spLocks noGrp="1"/>
          </p:cNvSpPr>
          <p:nvPr>
            <p:ph type="body" sz="quarter" idx="13" hasCustomPrompt="1"/>
          </p:nvPr>
        </p:nvSpPr>
        <p:spPr>
          <a:xfrm>
            <a:off x="453488" y="4102100"/>
            <a:ext cx="8207375" cy="1666875"/>
          </a:xfrm>
        </p:spPr>
        <p:txBody>
          <a:bodyPr/>
          <a:lstStyle>
            <a:lvl1pPr marL="0" indent="0">
              <a:buNone/>
              <a:defRPr>
                <a:solidFill>
                  <a:schemeClr val="bg1"/>
                </a:solidFill>
              </a:defRPr>
            </a:lvl1pPr>
          </a:lstStyle>
          <a:p>
            <a:pPr lvl="0"/>
            <a:r>
              <a:rPr lang="sv-SE"/>
              <a:t>Underrubrik</a:t>
            </a:r>
          </a:p>
        </p:txBody>
      </p:sp>
    </p:spTree>
    <p:extLst>
      <p:ext uri="{BB962C8B-B14F-4D97-AF65-F5344CB8AC3E}">
        <p14:creationId xmlns:p14="http://schemas.microsoft.com/office/powerpoint/2010/main" val="402349379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format</a:t>
            </a:r>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p:txBody>
          <a:bodyPr/>
          <a:lstStyle/>
          <a:p>
            <a:fld id="{D02B33C2-54EE-4A44-9B78-6F01870CE737}" type="slidenum">
              <a:rPr lang="sv-SE" smtClean="0"/>
              <a:t>‹#›</a:t>
            </a:fld>
            <a:endParaRPr lang="sv-SE"/>
          </a:p>
        </p:txBody>
      </p:sp>
    </p:spTree>
    <p:extLst>
      <p:ext uri="{BB962C8B-B14F-4D97-AF65-F5344CB8AC3E}">
        <p14:creationId xmlns:p14="http://schemas.microsoft.com/office/powerpoint/2010/main" val="203886692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2026639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tående_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lstStyle>
            <a:lvl1pPr>
              <a:defRPr spc="-150" baseline="0">
                <a:solidFill>
                  <a:srgbClr val="00555C"/>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10743079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Liggande_plommon">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4" cy="4723492"/>
          </a:xfrm>
        </p:spPr>
        <p:txBody>
          <a:bodyPr/>
          <a:lstStyle/>
          <a:p>
            <a:endParaRPr lang="sv-SE"/>
          </a:p>
        </p:txBody>
      </p:sp>
      <p:sp>
        <p:nvSpPr>
          <p:cNvPr id="2" name="Rubrik 1"/>
          <p:cNvSpPr>
            <a:spLocks noGrp="1"/>
          </p:cNvSpPr>
          <p:nvPr>
            <p:ph type="title" hasCustomPrompt="1"/>
          </p:nvPr>
        </p:nvSpPr>
        <p:spPr>
          <a:xfrm>
            <a:off x="838200" y="1154055"/>
            <a:ext cx="3827745" cy="1422601"/>
          </a:xfrm>
        </p:spPr>
        <p:txBody>
          <a:bodyPr anchor="b" anchorCtr="0"/>
          <a:lstStyle>
            <a:lvl1pPr>
              <a:defRPr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6CD5F153-C142-42AB-AA9B-7C2387F479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67774049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Liggande_blå">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lstStyle>
            <a:lvl1pPr>
              <a:defRPr spc="-150" baseline="0">
                <a:solidFill>
                  <a:schemeClr val="accent2"/>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3961353370"/>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iggande_mossa">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4BE29E1B-41F9-468D-9677-EFC4D664312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43425"/>
            <a:ext cx="3827745" cy="1433232"/>
          </a:xfrm>
        </p:spPr>
        <p:txBody>
          <a:bodyPr anchor="b" anchorCtr="0"/>
          <a:lstStyle>
            <a:lvl1pPr>
              <a:defRPr spc="-150" baseline="0">
                <a:solidFill>
                  <a:srgbClr val="00555C"/>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201745217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1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392644348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2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90325350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11326081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130859"/>
            <a:ext cx="9371646" cy="1503854"/>
          </a:xfrm>
        </p:spPr>
        <p:txBody>
          <a:bodyPr anchor="b" anchorCtr="0"/>
          <a:lstStyle>
            <a:lvl1pPr>
              <a:defRPr>
                <a:solidFill>
                  <a:srgbClr val="450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53294" y="6356350"/>
            <a:ext cx="2743200" cy="365125"/>
          </a:xfrm>
        </p:spPr>
        <p:txBody>
          <a:bodyPr/>
          <a:lstStyle/>
          <a:p>
            <a:fld id="{D02B33C2-54EE-4A44-9B78-6F01870CE737}" type="slidenum">
              <a:rPr lang="sv-SE" smtClean="0"/>
              <a:t>‹#›</a:t>
            </a:fld>
            <a:endParaRPr lang="sv-SE"/>
          </a:p>
        </p:txBody>
      </p:sp>
      <p:pic>
        <p:nvPicPr>
          <p:cNvPr id="5" name="Bildobjekt 4">
            <a:extLst>
              <a:ext uri="{FF2B5EF4-FFF2-40B4-BE49-F238E27FC236}">
                <a16:creationId xmlns:a16="http://schemas.microsoft.com/office/drawing/2014/main" id="{0E981B2B-EA1E-47BF-8EC0-063829C30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3860962969"/>
      </p:ext>
    </p:extLst>
  </p:cSld>
  <p:clrMapOvr>
    <a:masterClrMapping/>
  </p:clrMapOvr>
  <p:hf hd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tåe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84470549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tartsida_blå">
    <p:bg>
      <p:bgPr>
        <a:solidFill>
          <a:schemeClr val="accent2"/>
        </a:solidFill>
        <a:effectLst/>
      </p:bgPr>
    </p:bg>
    <p:spTree>
      <p:nvGrpSpPr>
        <p:cNvPr id="1" name=""/>
        <p:cNvGrpSpPr/>
        <p:nvPr/>
      </p:nvGrpSpPr>
      <p:grpSpPr>
        <a:xfrm>
          <a:off x="0" y="0"/>
          <a:ext cx="0" cy="0"/>
          <a:chOff x="0" y="0"/>
          <a:chExt cx="0" cy="0"/>
        </a:xfrm>
      </p:grpSpPr>
      <p:pic>
        <p:nvPicPr>
          <p:cNvPr id="14" name="Bildobjekt 13">
            <a:extLst>
              <a:ext uri="{FF2B5EF4-FFF2-40B4-BE49-F238E27FC236}">
                <a16:creationId xmlns:a16="http://schemas.microsoft.com/office/drawing/2014/main" id="{A1742BB7-34A3-4595-9362-B59D8B0AA40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7" name="Rubrik 1">
            <a:extLst>
              <a:ext uri="{FF2B5EF4-FFF2-40B4-BE49-F238E27FC236}">
                <a16:creationId xmlns:a16="http://schemas.microsoft.com/office/drawing/2014/main" id="{13AFAC1C-44E0-4894-84F3-D0259B6A9BE9}"/>
              </a:ext>
            </a:extLst>
          </p:cNvPr>
          <p:cNvSpPr>
            <a:spLocks noGrp="1"/>
          </p:cNvSpPr>
          <p:nvPr>
            <p:ph type="ctrTitle" hasCustomPrompt="1"/>
          </p:nvPr>
        </p:nvSpPr>
        <p:spPr>
          <a:xfrm>
            <a:off x="421978" y="2175092"/>
            <a:ext cx="8206597" cy="2059338"/>
          </a:xfrm>
        </p:spPr>
        <p:txBody>
          <a:bodyPr anchor="b">
            <a:noAutofit/>
          </a:bodyPr>
          <a:lstStyle>
            <a:lvl1pPr algn="l">
              <a:defRPr sz="7200" spc="-150" baseline="0">
                <a:solidFill>
                  <a:schemeClr val="accent6"/>
                </a:solidFill>
                <a:latin typeface="Source Sans Pro Semibold" panose="020B0603030403020204" pitchFamily="34" charset="0"/>
              </a:defRPr>
            </a:lvl1pPr>
          </a:lstStyle>
          <a:p>
            <a:r>
              <a:rPr lang="sv-SE"/>
              <a:t>Presentationens rubrik skrivs här</a:t>
            </a:r>
          </a:p>
        </p:txBody>
      </p:sp>
      <p:sp>
        <p:nvSpPr>
          <p:cNvPr id="8" name="Platshållare för text 8">
            <a:extLst>
              <a:ext uri="{FF2B5EF4-FFF2-40B4-BE49-F238E27FC236}">
                <a16:creationId xmlns:a16="http://schemas.microsoft.com/office/drawing/2014/main" id="{0F641A72-8DD5-4A24-88E9-4E68B956CB78}"/>
              </a:ext>
            </a:extLst>
          </p:cNvPr>
          <p:cNvSpPr>
            <a:spLocks noGrp="1"/>
          </p:cNvSpPr>
          <p:nvPr>
            <p:ph type="body" sz="quarter" idx="13" hasCustomPrompt="1"/>
          </p:nvPr>
        </p:nvSpPr>
        <p:spPr>
          <a:xfrm>
            <a:off x="444280" y="445246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0" name="Platshållare för text 10">
            <a:extLst>
              <a:ext uri="{FF2B5EF4-FFF2-40B4-BE49-F238E27FC236}">
                <a16:creationId xmlns:a16="http://schemas.microsoft.com/office/drawing/2014/main" id="{B4C2D811-DBB8-4967-8307-4F04CC10BD25}"/>
              </a:ext>
            </a:extLst>
          </p:cNvPr>
          <p:cNvSpPr>
            <a:spLocks noGrp="1"/>
          </p:cNvSpPr>
          <p:nvPr>
            <p:ph type="body" sz="quarter" idx="14" hasCustomPrompt="1"/>
          </p:nvPr>
        </p:nvSpPr>
        <p:spPr>
          <a:xfrm>
            <a:off x="444280" y="480738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2" name="Platshållare för text 12">
            <a:extLst>
              <a:ext uri="{FF2B5EF4-FFF2-40B4-BE49-F238E27FC236}">
                <a16:creationId xmlns:a16="http://schemas.microsoft.com/office/drawing/2014/main" id="{44C03BEE-69FC-4395-A685-7FA5CE9C02DB}"/>
              </a:ext>
            </a:extLst>
          </p:cNvPr>
          <p:cNvSpPr>
            <a:spLocks noGrp="1"/>
          </p:cNvSpPr>
          <p:nvPr>
            <p:ph type="body" sz="quarter" idx="15" hasCustomPrompt="1"/>
          </p:nvPr>
        </p:nvSpPr>
        <p:spPr>
          <a:xfrm>
            <a:off x="444280" y="519756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01820122"/>
      </p:ext>
    </p:extLst>
  </p:cSld>
  <p:clrMapOvr>
    <a:masterClrMapping/>
  </p:clrMapOvr>
  <p:hf hd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p:cSld name="Startsida_plommon">
    <p:bg>
      <p:bgPr>
        <a:solidFill>
          <a:srgbClr val="45005C"/>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4E35814-05E4-4F94-A93A-3DB962BF2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5" name="Rubrik 1"/>
          <p:cNvSpPr>
            <a:spLocks noGrp="1"/>
          </p:cNvSpPr>
          <p:nvPr>
            <p:ph type="ctrTitle" hasCustomPrompt="1"/>
          </p:nvPr>
        </p:nvSpPr>
        <p:spPr>
          <a:xfrm>
            <a:off x="421978" y="2175092"/>
            <a:ext cx="8206597" cy="2059338"/>
          </a:xfrm>
        </p:spPr>
        <p:txBody>
          <a:bodyPr anchor="b">
            <a:noAutofit/>
          </a:bodyPr>
          <a:lstStyle>
            <a:lvl1pPr algn="l">
              <a:defRPr sz="7200" spc="-150" baseline="0">
                <a:solidFill>
                  <a:schemeClr val="accent4"/>
                </a:solidFill>
                <a:latin typeface="Source Sans Pro Semibold" panose="020B0603030403020204" pitchFamily="34" charset="0"/>
              </a:defRPr>
            </a:lvl1pPr>
          </a:lstStyle>
          <a:p>
            <a:r>
              <a:rPr lang="sv-SE"/>
              <a:t>Presentationens rubrik skrivs här</a:t>
            </a:r>
          </a:p>
        </p:txBody>
      </p:sp>
      <p:sp>
        <p:nvSpPr>
          <p:cNvPr id="9" name="Platshållare för text 8"/>
          <p:cNvSpPr>
            <a:spLocks noGrp="1"/>
          </p:cNvSpPr>
          <p:nvPr>
            <p:ph type="body" sz="quarter" idx="13" hasCustomPrompt="1"/>
          </p:nvPr>
        </p:nvSpPr>
        <p:spPr>
          <a:xfrm>
            <a:off x="444280" y="445246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1" name="Platshållare för text 10"/>
          <p:cNvSpPr>
            <a:spLocks noGrp="1"/>
          </p:cNvSpPr>
          <p:nvPr>
            <p:ph type="body" sz="quarter" idx="14" hasCustomPrompt="1"/>
          </p:nvPr>
        </p:nvSpPr>
        <p:spPr>
          <a:xfrm>
            <a:off x="444280" y="480738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3" name="Platshållare för text 12"/>
          <p:cNvSpPr>
            <a:spLocks noGrp="1"/>
          </p:cNvSpPr>
          <p:nvPr>
            <p:ph type="body" sz="quarter" idx="15" hasCustomPrompt="1"/>
          </p:nvPr>
        </p:nvSpPr>
        <p:spPr>
          <a:xfrm>
            <a:off x="444280" y="519756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140207254"/>
      </p:ext>
    </p:extLst>
  </p:cSld>
  <p:clrMapOvr>
    <a:masterClrMapping/>
  </p:clrMapOvr>
  <p:hf hd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p:cSld name="2_Startsida_plommon">
    <p:bg>
      <p:bgPr>
        <a:solidFill>
          <a:schemeClr val="accent3"/>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04E35814-05E4-4F94-A93A-3DB962BF21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15617" y="206979"/>
            <a:ext cx="2582530" cy="1110191"/>
          </a:xfrm>
          <a:prstGeom prst="rect">
            <a:avLst/>
          </a:prstGeom>
        </p:spPr>
      </p:pic>
      <p:sp>
        <p:nvSpPr>
          <p:cNvPr id="5" name="Rubrik 1"/>
          <p:cNvSpPr>
            <a:spLocks noGrp="1"/>
          </p:cNvSpPr>
          <p:nvPr>
            <p:ph type="ctrTitle" hasCustomPrompt="1"/>
          </p:nvPr>
        </p:nvSpPr>
        <p:spPr>
          <a:xfrm>
            <a:off x="421978" y="2175092"/>
            <a:ext cx="8206597" cy="2059338"/>
          </a:xfrm>
        </p:spPr>
        <p:txBody>
          <a:bodyPr anchor="b">
            <a:noAutofit/>
          </a:bodyPr>
          <a:lstStyle>
            <a:lvl1pPr algn="l">
              <a:defRPr sz="7200" spc="-150" baseline="0">
                <a:solidFill>
                  <a:schemeClr val="accent5"/>
                </a:solidFill>
                <a:latin typeface="Source Sans Pro Semibold" panose="020B0603030403020204" pitchFamily="34" charset="0"/>
              </a:defRPr>
            </a:lvl1pPr>
          </a:lstStyle>
          <a:p>
            <a:r>
              <a:rPr lang="sv-SE"/>
              <a:t>Presentationens rubrik skrivs här</a:t>
            </a:r>
          </a:p>
        </p:txBody>
      </p:sp>
      <p:sp>
        <p:nvSpPr>
          <p:cNvPr id="9" name="Platshållare för text 8"/>
          <p:cNvSpPr>
            <a:spLocks noGrp="1"/>
          </p:cNvSpPr>
          <p:nvPr>
            <p:ph type="body" sz="quarter" idx="13" hasCustomPrompt="1"/>
          </p:nvPr>
        </p:nvSpPr>
        <p:spPr>
          <a:xfrm>
            <a:off x="444280" y="4452466"/>
            <a:ext cx="8182867" cy="3206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Namn</a:t>
            </a:r>
          </a:p>
        </p:txBody>
      </p:sp>
      <p:sp>
        <p:nvSpPr>
          <p:cNvPr id="11" name="Platshållare för text 10"/>
          <p:cNvSpPr>
            <a:spLocks noGrp="1"/>
          </p:cNvSpPr>
          <p:nvPr>
            <p:ph type="body" sz="quarter" idx="14" hasCustomPrompt="1"/>
          </p:nvPr>
        </p:nvSpPr>
        <p:spPr>
          <a:xfrm>
            <a:off x="444280" y="4807388"/>
            <a:ext cx="8182867" cy="352822"/>
          </a:xfrm>
        </p:spPr>
        <p:txBody>
          <a:bodyPr/>
          <a:lstStyle>
            <a:lvl1pPr marL="0" indent="0" algn="l">
              <a:buNone/>
              <a:defRPr sz="1800" baseline="0">
                <a:solidFill>
                  <a:schemeClr val="bg1"/>
                </a:solidFill>
                <a:latin typeface="Source Sans Pro" panose="020B0503030403020204" pitchFamily="34" charset="0"/>
              </a:defRPr>
            </a:lvl1pPr>
          </a:lstStyle>
          <a:p>
            <a:pPr lvl="0"/>
            <a:r>
              <a:rPr lang="sv-SE"/>
              <a:t>Organisation/Förvaltning</a:t>
            </a:r>
          </a:p>
        </p:txBody>
      </p:sp>
      <p:sp>
        <p:nvSpPr>
          <p:cNvPr id="13" name="Platshållare för text 12"/>
          <p:cNvSpPr>
            <a:spLocks noGrp="1"/>
          </p:cNvSpPr>
          <p:nvPr>
            <p:ph type="body" sz="quarter" idx="15" hasCustomPrompt="1"/>
          </p:nvPr>
        </p:nvSpPr>
        <p:spPr>
          <a:xfrm>
            <a:off x="444280" y="5197565"/>
            <a:ext cx="8182867" cy="367716"/>
          </a:xfrm>
        </p:spPr>
        <p:txBody>
          <a:bodyPr/>
          <a:lstStyle>
            <a:lvl1pPr marL="0" indent="0" algn="l">
              <a:buNone/>
              <a:defRPr lang="sv-SE" sz="1800" kern="1200" baseline="0" dirty="0" smtClean="0">
                <a:solidFill>
                  <a:schemeClr val="bg1"/>
                </a:solidFill>
                <a:latin typeface="Source Sans Pro" panose="020B0503030403020204" pitchFamily="34" charset="0"/>
                <a:ea typeface="+mn-ea"/>
                <a:cs typeface="+mn-cs"/>
              </a:defRPr>
            </a:lvl1pPr>
          </a:lstStyle>
          <a:p>
            <a:pPr lvl="0"/>
            <a:r>
              <a:rPr lang="sv-SE"/>
              <a:t>Datum (Skrivs datum, månad, år, t ex 21 maj 2016</a:t>
            </a:r>
          </a:p>
        </p:txBody>
      </p:sp>
    </p:spTree>
    <p:extLst>
      <p:ext uri="{BB962C8B-B14F-4D97-AF65-F5344CB8AC3E}">
        <p14:creationId xmlns:p14="http://schemas.microsoft.com/office/powerpoint/2010/main" val="476902031"/>
      </p:ext>
    </p:extLst>
  </p:cSld>
  <p:clrMapOvr>
    <a:masterClrMapping/>
  </p:clrMapOvr>
  <p:hf hdr="0" dt="0"/>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Mossa Rubrik och innehåll">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2D6CDF-39D3-47FA-9C39-A50120BBED16}"/>
              </a:ext>
            </a:extLst>
          </p:cNvPr>
          <p:cNvSpPr>
            <a:spLocks noGrp="1"/>
          </p:cNvSpPr>
          <p:nvPr>
            <p:ph type="title" hasCustomPrompt="1"/>
          </p:nvPr>
        </p:nvSpPr>
        <p:spPr>
          <a:xfrm>
            <a:off x="415636" y="1072803"/>
            <a:ext cx="9794210" cy="1503854"/>
          </a:xfrm>
        </p:spPr>
        <p:txBody>
          <a:bodyPr anchor="b" anchorCtr="0"/>
          <a:lstStyle>
            <a:lvl1pPr>
              <a:defRPr spc="-150" baseline="0">
                <a:solidFill>
                  <a:srgbClr val="00555C"/>
                </a:solidFill>
                <a:latin typeface="Source Sans Pro Semibold" panose="020B0603030403020204" pitchFamily="34" charset="0"/>
              </a:defRPr>
            </a:lvl1pPr>
          </a:lstStyle>
          <a:p>
            <a:r>
              <a:rPr lang="sv-SE"/>
              <a:t>Klicka här för att ändra format</a:t>
            </a:r>
          </a:p>
        </p:txBody>
      </p:sp>
      <p:sp>
        <p:nvSpPr>
          <p:cNvPr id="7" name="Platshållare för innehåll 2">
            <a:extLst>
              <a:ext uri="{FF2B5EF4-FFF2-40B4-BE49-F238E27FC236}">
                <a16:creationId xmlns:a16="http://schemas.microsoft.com/office/drawing/2014/main" id="{14030155-678F-495D-BE00-59D998AF42DC}"/>
              </a:ext>
            </a:extLst>
          </p:cNvPr>
          <p:cNvSpPr>
            <a:spLocks noGrp="1"/>
          </p:cNvSpPr>
          <p:nvPr>
            <p:ph idx="1"/>
          </p:nvPr>
        </p:nvSpPr>
        <p:spPr>
          <a:xfrm>
            <a:off x="415636" y="2634712"/>
            <a:ext cx="9794210" cy="3155766"/>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8" name="Platshållare för bildnummer 5">
            <a:extLst>
              <a:ext uri="{FF2B5EF4-FFF2-40B4-BE49-F238E27FC236}">
                <a16:creationId xmlns:a16="http://schemas.microsoft.com/office/drawing/2014/main" id="{3C5336A5-32D1-4510-AC88-59A9B673B308}"/>
              </a:ext>
            </a:extLst>
          </p:cNvPr>
          <p:cNvSpPr>
            <a:spLocks noGrp="1"/>
          </p:cNvSpPr>
          <p:nvPr>
            <p:ph type="sldNum" sz="quarter" idx="12"/>
          </p:nvPr>
        </p:nvSpPr>
        <p:spPr>
          <a:xfrm>
            <a:off x="9145855" y="6356350"/>
            <a:ext cx="2743200" cy="365125"/>
          </a:xfrm>
        </p:spPr>
        <p:txBody>
          <a:bodyPr/>
          <a:lstStyle/>
          <a:p>
            <a:fld id="{D02B33C2-54EE-4A44-9B78-6F01870CE737}" type="slidenum">
              <a:rPr lang="sv-SE" smtClean="0"/>
              <a:t>‹#›</a:t>
            </a:fld>
            <a:endParaRPr lang="sv-SE"/>
          </a:p>
        </p:txBody>
      </p:sp>
      <p:sp>
        <p:nvSpPr>
          <p:cNvPr id="9" name="textruta 8">
            <a:extLst>
              <a:ext uri="{FF2B5EF4-FFF2-40B4-BE49-F238E27FC236}">
                <a16:creationId xmlns:a16="http://schemas.microsoft.com/office/drawing/2014/main" id="{AADB1310-E3EF-D844-8CB1-19FA6DBDE306}"/>
              </a:ext>
            </a:extLst>
          </p:cNvPr>
          <p:cNvSpPr txBox="1"/>
          <p:nvPr userDrawn="1"/>
        </p:nvSpPr>
        <p:spPr>
          <a:xfrm>
            <a:off x="294499" y="5949933"/>
            <a:ext cx="2235200" cy="207749"/>
          </a:xfrm>
          <a:prstGeom prst="rect">
            <a:avLst/>
          </a:prstGeom>
          <a:noFill/>
        </p:spPr>
        <p:txBody>
          <a:bodyPr wrap="square" rtlCol="0">
            <a:spAutoFit/>
          </a:bodyPr>
          <a:lstStyle/>
          <a:p>
            <a:r>
              <a:rPr lang="sv-SE" sz="700" baseline="0">
                <a:solidFill>
                  <a:schemeClr val="bg1"/>
                </a:solidFill>
              </a:rPr>
              <a:t>I samarbete med</a:t>
            </a:r>
          </a:p>
        </p:txBody>
      </p:sp>
      <p:grpSp>
        <p:nvGrpSpPr>
          <p:cNvPr id="23" name="Grupp 22">
            <a:extLst>
              <a:ext uri="{FF2B5EF4-FFF2-40B4-BE49-F238E27FC236}">
                <a16:creationId xmlns:a16="http://schemas.microsoft.com/office/drawing/2014/main" id="{2D1250DC-7B26-6443-AA71-68CA98AE28DE}"/>
              </a:ext>
            </a:extLst>
          </p:cNvPr>
          <p:cNvGrpSpPr/>
          <p:nvPr userDrawn="1"/>
        </p:nvGrpSpPr>
        <p:grpSpPr>
          <a:xfrm>
            <a:off x="8644689" y="-18959"/>
            <a:ext cx="3646240" cy="930275"/>
            <a:chOff x="140769" y="-18959"/>
            <a:chExt cx="3646240" cy="930275"/>
          </a:xfrm>
        </p:grpSpPr>
        <p:pic>
          <p:nvPicPr>
            <p:cNvPr id="24" name="Bildobjekt 23">
              <a:extLst>
                <a:ext uri="{FF2B5EF4-FFF2-40B4-BE49-F238E27FC236}">
                  <a16:creationId xmlns:a16="http://schemas.microsoft.com/office/drawing/2014/main" id="{2E1692A4-B0A0-644C-B264-09DC29A8FEF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grpSp>
          <p:nvGrpSpPr>
            <p:cNvPr id="25" name="Grupp 24">
              <a:extLst>
                <a:ext uri="{FF2B5EF4-FFF2-40B4-BE49-F238E27FC236}">
                  <a16:creationId xmlns:a16="http://schemas.microsoft.com/office/drawing/2014/main" id="{0800B36B-F242-0B4F-A12F-DFDF50A60C91}"/>
                </a:ext>
              </a:extLst>
            </p:cNvPr>
            <p:cNvGrpSpPr/>
            <p:nvPr userDrawn="1"/>
          </p:nvGrpSpPr>
          <p:grpSpPr>
            <a:xfrm>
              <a:off x="1721483" y="-18959"/>
              <a:ext cx="2065526" cy="930275"/>
              <a:chOff x="1262237" y="123384"/>
              <a:chExt cx="1876706" cy="845234"/>
            </a:xfrm>
          </p:grpSpPr>
          <p:pic>
            <p:nvPicPr>
              <p:cNvPr id="26" name="Bildobjekt 25">
                <a:extLst>
                  <a:ext uri="{FF2B5EF4-FFF2-40B4-BE49-F238E27FC236}">
                    <a16:creationId xmlns:a16="http://schemas.microsoft.com/office/drawing/2014/main" id="{4138B703-AC35-1548-A798-252CD695FA3C}"/>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262237" y="123384"/>
                <a:ext cx="1876706" cy="845234"/>
              </a:xfrm>
              <a:prstGeom prst="rect">
                <a:avLst/>
              </a:prstGeom>
            </p:spPr>
          </p:pic>
          <p:sp>
            <p:nvSpPr>
              <p:cNvPr id="27" name="Rektangel 26">
                <a:extLst>
                  <a:ext uri="{FF2B5EF4-FFF2-40B4-BE49-F238E27FC236}">
                    <a16:creationId xmlns:a16="http://schemas.microsoft.com/office/drawing/2014/main" id="{05627507-F3EA-A249-AD67-41C1527A2D51}"/>
                  </a:ext>
                </a:extLst>
              </p:cNvPr>
              <p:cNvSpPr/>
              <p:nvPr userDrawn="1"/>
            </p:nvSpPr>
            <p:spPr>
              <a:xfrm>
                <a:off x="1451357" y="212679"/>
                <a:ext cx="729687" cy="184666"/>
              </a:xfrm>
              <a:prstGeom prst="rect">
                <a:avLst/>
              </a:prstGeom>
            </p:spPr>
            <p:txBody>
              <a:bodyPr wrap="none">
                <a:spAutoFit/>
              </a:bodyPr>
              <a:lstStyle/>
              <a:p>
                <a:r>
                  <a:rPr lang="sv-SE" sz="600" baseline="0"/>
                  <a:t>I samarbete med</a:t>
                </a:r>
              </a:p>
            </p:txBody>
          </p:sp>
        </p:grpSp>
      </p:grpSp>
      <p:cxnSp>
        <p:nvCxnSpPr>
          <p:cNvPr id="29" name="Rak 28">
            <a:extLst>
              <a:ext uri="{FF2B5EF4-FFF2-40B4-BE49-F238E27FC236}">
                <a16:creationId xmlns:a16="http://schemas.microsoft.com/office/drawing/2014/main" id="{27F4BDEC-6AF5-2E4D-8812-D8B210702B6C}"/>
              </a:ext>
            </a:extLst>
          </p:cNvPr>
          <p:cNvCxnSpPr>
            <a:cxnSpLocks/>
          </p:cNvCxnSpPr>
          <p:nvPr userDrawn="1"/>
        </p:nvCxnSpPr>
        <p:spPr>
          <a:xfrm>
            <a:off x="10188431" y="247641"/>
            <a:ext cx="0" cy="3846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0892863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1_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42181558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2_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405821734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Liggande_blå">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lstStyle>
            <a:lvl1pPr>
              <a:defRPr spc="-150" baseline="0">
                <a:solidFill>
                  <a:schemeClr val="accent2"/>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4852784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cSld name="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130859"/>
            <a:ext cx="9371646" cy="1503854"/>
          </a:xfrm>
        </p:spPr>
        <p:txBody>
          <a:bodyPr anchor="b" anchorCtr="0"/>
          <a:lstStyle>
            <a:lvl1pPr>
              <a:defRPr>
                <a:solidFill>
                  <a:srgbClr val="450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p:nvPr>
        </p:nvSpPr>
        <p:spPr>
          <a:xfrm>
            <a:off x="838200" y="2634712"/>
            <a:ext cx="9371646"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53294" y="6356350"/>
            <a:ext cx="2743200" cy="365125"/>
          </a:xfrm>
        </p:spPr>
        <p:txBody>
          <a:bodyPr/>
          <a:lstStyle/>
          <a:p>
            <a:fld id="{D02B33C2-54EE-4A44-9B78-6F01870CE737}" type="slidenum">
              <a:rPr lang="sv-SE" smtClean="0"/>
              <a:t>‹#›</a:t>
            </a:fld>
            <a:endParaRPr lang="sv-SE"/>
          </a:p>
        </p:txBody>
      </p:sp>
      <p:pic>
        <p:nvPicPr>
          <p:cNvPr id="5" name="Bildobjekt 4">
            <a:extLst>
              <a:ext uri="{FF2B5EF4-FFF2-40B4-BE49-F238E27FC236}">
                <a16:creationId xmlns:a16="http://schemas.microsoft.com/office/drawing/2014/main" id="{0E981B2B-EA1E-47BF-8EC0-063829C3074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1366076771"/>
      </p:ext>
    </p:extLst>
  </p:cSld>
  <p:clrMapOvr>
    <a:masterClrMapping/>
  </p:clrMapOvr>
  <p:hf hdr="0" dt="0"/>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Liggande bild med text">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F76741C6-43D3-4ADE-B7A9-DC22F67F18B0}"/>
              </a:ext>
            </a:extLst>
          </p:cNvPr>
          <p:cNvSpPr/>
          <p:nvPr userDrawn="1"/>
        </p:nvSpPr>
        <p:spPr>
          <a:xfrm>
            <a:off x="5099822" y="4723492"/>
            <a:ext cx="7092177"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Picture 2">
            <a:extLst>
              <a:ext uri="{FF2B5EF4-FFF2-40B4-BE49-F238E27FC236}">
                <a16:creationId xmlns:a16="http://schemas.microsoft.com/office/drawing/2014/main" id="{C0EF31ED-CE8A-389C-D8E2-A9AC5EB797BB}"/>
              </a:ext>
            </a:extLst>
          </p:cNvPr>
          <p:cNvPicPr>
            <a:picLocks noChangeAspect="1" noChangeArrowheads="1"/>
          </p:cNvPicPr>
          <p:nvPr userDrawn="1"/>
        </p:nvPicPr>
        <p:blipFill rotWithShape="1">
          <a:blip r:embed="rId2">
            <a:duotone>
              <a:srgbClr val="1C9CD8">
                <a:shade val="45000"/>
                <a:satMod val="135000"/>
              </a:srgbClr>
              <a:prstClr val="white"/>
            </a:duotone>
            <a:alphaModFix amt="85000"/>
            <a:extLst>
              <a:ext uri="{BEBA8EAE-BF5A-486C-A8C5-ECC9F3942E4B}">
                <a14:imgProps xmlns:a14="http://schemas.microsoft.com/office/drawing/2010/main">
                  <a14:imgLayer r:embed="rId3">
                    <a14:imgEffect>
                      <a14:artisticGlowEdges/>
                    </a14:imgEffect>
                  </a14:imgLayer>
                </a14:imgProps>
              </a:ext>
              <a:ext uri="{28A0092B-C50C-407E-A947-70E740481C1C}">
                <a14:useLocalDpi xmlns:a14="http://schemas.microsoft.com/office/drawing/2010/main" val="0"/>
              </a:ext>
            </a:extLst>
          </a:blip>
          <a:srcRect l="2" t="29871" r="23957"/>
          <a:stretch/>
        </p:blipFill>
        <p:spPr bwMode="auto">
          <a:xfrm>
            <a:off x="4455275" y="3952240"/>
            <a:ext cx="8397125" cy="5498266"/>
          </a:xfrm>
          <a:prstGeom prst="rect">
            <a:avLst/>
          </a:prstGeom>
          <a:solidFill>
            <a:srgbClr val="FFFFFF">
              <a:alpha val="17000"/>
            </a:srgbClr>
          </a:solidFill>
          <a:ln>
            <a:noFill/>
          </a:ln>
          <a:effectLst>
            <a:softEdge rad="1270000"/>
          </a:effectLst>
        </p:spPr>
      </p:pic>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
        <p:nvSpPr>
          <p:cNvPr id="10" name="Rektangel 9">
            <a:extLst>
              <a:ext uri="{FF2B5EF4-FFF2-40B4-BE49-F238E27FC236}">
                <a16:creationId xmlns:a16="http://schemas.microsoft.com/office/drawing/2014/main" id="{097EC086-2B79-6683-52A1-1B7D06A41FB5}"/>
              </a:ext>
            </a:extLst>
          </p:cNvPr>
          <p:cNvSpPr/>
          <p:nvPr userDrawn="1"/>
        </p:nvSpPr>
        <p:spPr>
          <a:xfrm>
            <a:off x="4455275" y="3809092"/>
            <a:ext cx="7736726"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1" name="Rektangel 10">
            <a:extLst>
              <a:ext uri="{FF2B5EF4-FFF2-40B4-BE49-F238E27FC236}">
                <a16:creationId xmlns:a16="http://schemas.microsoft.com/office/drawing/2014/main" id="{388C5C57-219A-83C6-FD90-4AA038410FDD}"/>
              </a:ext>
            </a:extLst>
          </p:cNvPr>
          <p:cNvSpPr/>
          <p:nvPr userDrawn="1"/>
        </p:nvSpPr>
        <p:spPr>
          <a:xfrm>
            <a:off x="4515739" y="4011250"/>
            <a:ext cx="584081" cy="31007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27934435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Stående_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8058615" y="0"/>
            <a:ext cx="4080998" cy="6858000"/>
          </a:xfrm>
        </p:spPr>
        <p:txBody>
          <a:bodyPr/>
          <a:lstStyle/>
          <a:p>
            <a:endParaRPr lang="sv-SE"/>
          </a:p>
        </p:txBody>
      </p:sp>
      <p:sp>
        <p:nvSpPr>
          <p:cNvPr id="2" name="Rubrik 1"/>
          <p:cNvSpPr>
            <a:spLocks noGrp="1"/>
          </p:cNvSpPr>
          <p:nvPr>
            <p:ph type="title" hasCustomPrompt="1"/>
          </p:nvPr>
        </p:nvSpPr>
        <p:spPr>
          <a:xfrm>
            <a:off x="838200" y="1195709"/>
            <a:ext cx="6529039" cy="1380947"/>
          </a:xfrm>
        </p:spPr>
        <p:txBody>
          <a:bodyPr anchor="b" anchorCtr="0"/>
          <a:lstStyle>
            <a:lvl1pPr>
              <a:defRPr spc="-150" baseline="0">
                <a:solidFill>
                  <a:srgbClr val="00555C"/>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6529039" cy="3542250"/>
          </a:xfrm>
        </p:spPr>
        <p:txBody>
          <a:bodyPr/>
          <a:lstStyle>
            <a:lvl1pPr marL="0" indent="0">
              <a:buNone/>
              <a:defRPr sz="2400">
                <a:latin typeface="Source Sans Pro" panose="020B0503030403020204" pitchFamily="34" charset="0"/>
              </a:defRPr>
            </a:lvl1pPr>
            <a:lvl2pPr>
              <a:defRPr sz="2000">
                <a:latin typeface="Source Sans Pro" panose="020B0503030403020204" pitchFamily="34" charset="0"/>
              </a:defRPr>
            </a:lvl2pPr>
            <a:lvl3pPr>
              <a:defRPr sz="1800">
                <a:latin typeface="Source Sans Pro" panose="020B0503030403020204" pitchFamily="34" charset="0"/>
              </a:defRPr>
            </a:lvl3pPr>
            <a:lvl4pPr>
              <a:defRPr>
                <a:latin typeface="Source Sans Pro" panose="020B0503030403020204" pitchFamily="34" charset="0"/>
              </a:defRPr>
            </a:lvl4pPr>
            <a:lvl5pPr>
              <a:defRPr>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pic>
        <p:nvPicPr>
          <p:cNvPr id="7" name="Bildobjekt 6">
            <a:extLst>
              <a:ext uri="{FF2B5EF4-FFF2-40B4-BE49-F238E27FC236}">
                <a16:creationId xmlns:a16="http://schemas.microsoft.com/office/drawing/2014/main" id="{7B7A8CB7-9EA9-405B-9ECF-57257BC613E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23317165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endParaRPr lang="sv-SE"/>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1"/>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91137868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Blå Rubrik och innehåll">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1072803"/>
            <a:ext cx="9371646" cy="1503854"/>
          </a:xfrm>
        </p:spPr>
        <p:txBody>
          <a:bodyPr anchor="b" anchorCtr="0"/>
          <a:lstStyle>
            <a:lvl1pPr>
              <a:defRPr spc="-150" baseline="0">
                <a:solidFill>
                  <a:srgbClr val="20305C"/>
                </a:solidFill>
                <a:latin typeface="Source Sans Pro Semibold" panose="020B0603030403020204" pitchFamily="34" charset="0"/>
              </a:defRPr>
            </a:lvl1pPr>
          </a:lstStyle>
          <a:p>
            <a:r>
              <a:rPr lang="sv-SE"/>
              <a:t>Klicka här för att ändra format</a:t>
            </a:r>
          </a:p>
        </p:txBody>
      </p:sp>
      <p:sp>
        <p:nvSpPr>
          <p:cNvPr id="3" name="Platshållare för innehåll 2"/>
          <p:cNvSpPr>
            <a:spLocks noGrp="1"/>
          </p:cNvSpPr>
          <p:nvPr>
            <p:ph idx="1" hasCustomPrompt="1"/>
          </p:nvPr>
        </p:nvSpPr>
        <p:spPr>
          <a:xfrm>
            <a:off x="838200"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12"/>
          </p:nvPr>
        </p:nvSpPr>
        <p:spPr>
          <a:xfrm>
            <a:off x="9160727" y="6356350"/>
            <a:ext cx="2743200" cy="365125"/>
          </a:xfrm>
        </p:spPr>
        <p:txBody>
          <a:bodyPr/>
          <a:lstStyle/>
          <a:p>
            <a:fld id="{D02B33C2-54EE-4A44-9B78-6F01870CE737}" type="slidenum">
              <a:rPr lang="sv-SE" smtClean="0"/>
              <a:t>‹#›</a:t>
            </a:fld>
            <a:endParaRPr lang="sv-SE"/>
          </a:p>
        </p:txBody>
      </p:sp>
      <p:pic>
        <p:nvPicPr>
          <p:cNvPr id="7" name="Bildobjekt 6">
            <a:extLst>
              <a:ext uri="{FF2B5EF4-FFF2-40B4-BE49-F238E27FC236}">
                <a16:creationId xmlns:a16="http://schemas.microsoft.com/office/drawing/2014/main" id="{A84AABD9-1448-4DFC-9F69-B2160AE14FF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
        <p:nvSpPr>
          <p:cNvPr id="8" name="Platshållare för innehåll 2">
            <a:extLst>
              <a:ext uri="{FF2B5EF4-FFF2-40B4-BE49-F238E27FC236}">
                <a16:creationId xmlns:a16="http://schemas.microsoft.com/office/drawing/2014/main" id="{7D5C7BD4-2145-4C07-8407-A2DF885128BC}"/>
              </a:ext>
            </a:extLst>
          </p:cNvPr>
          <p:cNvSpPr>
            <a:spLocks noGrp="1"/>
          </p:cNvSpPr>
          <p:nvPr>
            <p:ph idx="13" hasCustomPrompt="1"/>
          </p:nvPr>
        </p:nvSpPr>
        <p:spPr>
          <a:xfrm>
            <a:off x="5610311" y="2634712"/>
            <a:ext cx="4541874" cy="3542250"/>
          </a:xfrm>
        </p:spPr>
        <p:txBody>
          <a:bodyPr/>
          <a:lstStyle>
            <a:lvl1pPr marL="0" indent="0">
              <a:spcAft>
                <a:spcPts val="600"/>
              </a:spcAft>
              <a:buNone/>
              <a:defRPr sz="2400">
                <a:latin typeface="Source Sans Pro" panose="020B0503030403020204" pitchFamily="34" charset="0"/>
              </a:defRPr>
            </a:lvl1pPr>
            <a:lvl2pPr>
              <a:spcAft>
                <a:spcPts val="600"/>
              </a:spcAft>
              <a:defRPr sz="2000">
                <a:latin typeface="Source Sans Pro" panose="020B0503030403020204" pitchFamily="34" charset="0"/>
              </a:defRPr>
            </a:lvl2pPr>
            <a:lvl3pPr>
              <a:spcAft>
                <a:spcPts val="600"/>
              </a:spcAft>
              <a:defRPr sz="1800">
                <a:latin typeface="Source Sans Pro" panose="020B0503030403020204" pitchFamily="34" charset="0"/>
              </a:defRPr>
            </a:lvl3pPr>
            <a:lvl4pPr>
              <a:spcAft>
                <a:spcPts val="600"/>
              </a:spcAft>
              <a:defRPr>
                <a:latin typeface="Source Sans Pro" panose="020B0503030403020204" pitchFamily="34" charset="0"/>
              </a:defRPr>
            </a:lvl4pPr>
            <a:lvl5pPr>
              <a:spcAft>
                <a:spcPts val="600"/>
              </a:spcAft>
              <a:defRPr>
                <a:latin typeface="Source Sans Pro" panose="020B0503030403020204" pitchFamily="34" charset="0"/>
              </a:defRPr>
            </a:lvl5pPr>
          </a:lstStyle>
          <a:p>
            <a:pPr lvl="0"/>
            <a:r>
              <a:rPr lang="sv-SE"/>
              <a:t>Klicka här för att bakgrundstexten</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159610400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Klimatprotokoll utan sloga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BAE233-714E-4714-A48A-BDA2826ACF47}"/>
              </a:ext>
            </a:extLst>
          </p:cNvPr>
          <p:cNvSpPr/>
          <p:nvPr userDrawn="1"/>
        </p:nvSpPr>
        <p:spPr>
          <a:xfrm>
            <a:off x="98323" y="78658"/>
            <a:ext cx="2143432" cy="9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FFE14788-B942-4515-9995-CC4A9D7F4A95}"/>
              </a:ext>
            </a:extLst>
          </p:cNvPr>
          <p:cNvSpPr/>
          <p:nvPr userDrawn="1"/>
        </p:nvSpPr>
        <p:spPr>
          <a:xfrm>
            <a:off x="9925665" y="5835445"/>
            <a:ext cx="2143432" cy="9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B02A36F0-12E9-4EC9-A601-88BB9A50BF96}"/>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96047" y="1652584"/>
            <a:ext cx="4963886" cy="2339645"/>
          </a:xfrm>
          <a:prstGeom prst="rect">
            <a:avLst/>
          </a:prstGeom>
        </p:spPr>
      </p:pic>
    </p:spTree>
    <p:extLst>
      <p:ext uri="{BB962C8B-B14F-4D97-AF65-F5344CB8AC3E}">
        <p14:creationId xmlns:p14="http://schemas.microsoft.com/office/powerpoint/2010/main" val="349001990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1_Klimatprotokoll med slogan">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8BAE233-714E-4714-A48A-BDA2826ACF47}"/>
              </a:ext>
            </a:extLst>
          </p:cNvPr>
          <p:cNvSpPr/>
          <p:nvPr userDrawn="1"/>
        </p:nvSpPr>
        <p:spPr>
          <a:xfrm>
            <a:off x="98323" y="78658"/>
            <a:ext cx="2143432" cy="9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FFE14788-B942-4515-9995-CC4A9D7F4A95}"/>
              </a:ext>
            </a:extLst>
          </p:cNvPr>
          <p:cNvSpPr/>
          <p:nvPr userDrawn="1"/>
        </p:nvSpPr>
        <p:spPr>
          <a:xfrm>
            <a:off x="9925665" y="5835445"/>
            <a:ext cx="2143432" cy="904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AE01AD6C-523D-4015-9866-E39A5213EFB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058983" y="1576251"/>
            <a:ext cx="5064388" cy="2792166"/>
          </a:xfrm>
          <a:prstGeom prst="rect">
            <a:avLst/>
          </a:prstGeom>
        </p:spPr>
      </p:pic>
    </p:spTree>
    <p:extLst>
      <p:ext uri="{BB962C8B-B14F-4D97-AF65-F5344CB8AC3E}">
        <p14:creationId xmlns:p14="http://schemas.microsoft.com/office/powerpoint/2010/main" val="356204587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Cirklar 3">
    <p:spTree>
      <p:nvGrpSpPr>
        <p:cNvPr id="1" name=""/>
        <p:cNvGrpSpPr/>
        <p:nvPr/>
      </p:nvGrpSpPr>
      <p:grpSpPr>
        <a:xfrm>
          <a:off x="0" y="0"/>
          <a:ext cx="0" cy="0"/>
          <a:chOff x="0" y="0"/>
          <a:chExt cx="0" cy="0"/>
        </a:xfrm>
      </p:grpSpPr>
      <p:sp>
        <p:nvSpPr>
          <p:cNvPr id="53" name="Platshållare för text 52">
            <a:extLst>
              <a:ext uri="{FF2B5EF4-FFF2-40B4-BE49-F238E27FC236}">
                <a16:creationId xmlns:a16="http://schemas.microsoft.com/office/drawing/2014/main" id="{41E52A4F-6316-4CE7-8D7E-9C9B3644C315}"/>
              </a:ext>
            </a:extLst>
          </p:cNvPr>
          <p:cNvSpPr>
            <a:spLocks noGrp="1"/>
          </p:cNvSpPr>
          <p:nvPr>
            <p:ph type="body" sz="quarter" idx="13" hasCustomPrompt="1"/>
          </p:nvPr>
        </p:nvSpPr>
        <p:spPr>
          <a:xfrm>
            <a:off x="913968" y="4400504"/>
            <a:ext cx="3094469" cy="331788"/>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44" name="Ellips 43">
            <a:extLst>
              <a:ext uri="{FF2B5EF4-FFF2-40B4-BE49-F238E27FC236}">
                <a16:creationId xmlns:a16="http://schemas.microsoft.com/office/drawing/2014/main" id="{8B7385C7-875D-4C8F-BDA8-CECA95D8DC7F}"/>
              </a:ext>
            </a:extLst>
          </p:cNvPr>
          <p:cNvSpPr/>
          <p:nvPr userDrawn="1"/>
        </p:nvSpPr>
        <p:spPr>
          <a:xfrm>
            <a:off x="1517250" y="2344387"/>
            <a:ext cx="1887187" cy="1887187"/>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2" name="Rubrik 1">
            <a:extLst>
              <a:ext uri="{FF2B5EF4-FFF2-40B4-BE49-F238E27FC236}">
                <a16:creationId xmlns:a16="http://schemas.microsoft.com/office/drawing/2014/main" id="{E8E6ED0D-7FF7-4FA6-8667-C9FA8BD94DD5}"/>
              </a:ext>
            </a:extLst>
          </p:cNvPr>
          <p:cNvSpPr>
            <a:spLocks noGrp="1"/>
          </p:cNvSpPr>
          <p:nvPr>
            <p:ph type="title"/>
          </p:nvPr>
        </p:nvSpPr>
        <p:spPr/>
        <p:txBody>
          <a:bodyPr/>
          <a:lstStyle/>
          <a:p>
            <a:r>
              <a:rPr lang="sv-SE"/>
              <a:t>Klicka här för att ändra mall för rubrikformat</a:t>
            </a:r>
          </a:p>
        </p:txBody>
      </p:sp>
      <p:sp>
        <p:nvSpPr>
          <p:cNvPr id="48" name="Platshållare för bild 47">
            <a:extLst>
              <a:ext uri="{FF2B5EF4-FFF2-40B4-BE49-F238E27FC236}">
                <a16:creationId xmlns:a16="http://schemas.microsoft.com/office/drawing/2014/main" id="{B865E755-7137-4836-82F8-1860469077B6}"/>
              </a:ext>
            </a:extLst>
          </p:cNvPr>
          <p:cNvSpPr>
            <a:spLocks noGrp="1"/>
          </p:cNvSpPr>
          <p:nvPr>
            <p:ph type="pic" sz="quarter" idx="11"/>
          </p:nvPr>
        </p:nvSpPr>
        <p:spPr>
          <a:xfrm>
            <a:off x="1919288" y="2746375"/>
            <a:ext cx="1082675" cy="1082675"/>
          </a:xfrm>
        </p:spPr>
        <p:txBody>
          <a:bodyPr/>
          <a:lstStyle/>
          <a:p>
            <a:endParaRPr lang="sv-SE"/>
          </a:p>
        </p:txBody>
      </p:sp>
      <p:sp>
        <p:nvSpPr>
          <p:cNvPr id="51" name="Platshållare för text 50">
            <a:extLst>
              <a:ext uri="{FF2B5EF4-FFF2-40B4-BE49-F238E27FC236}">
                <a16:creationId xmlns:a16="http://schemas.microsoft.com/office/drawing/2014/main" id="{90FB1B2C-45BB-4A93-8DBE-6C6F0F1942A7}"/>
              </a:ext>
            </a:extLst>
          </p:cNvPr>
          <p:cNvSpPr>
            <a:spLocks noGrp="1"/>
          </p:cNvSpPr>
          <p:nvPr>
            <p:ph type="body" sz="quarter" idx="12" hasCustomPrompt="1"/>
          </p:nvPr>
        </p:nvSpPr>
        <p:spPr>
          <a:xfrm>
            <a:off x="913968" y="4732291"/>
            <a:ext cx="3093751" cy="1325563"/>
          </a:xfrm>
        </p:spPr>
        <p:txBody>
          <a:bodyPr/>
          <a:lstStyle>
            <a:lvl1pPr marL="0" indent="0" algn="ctr">
              <a:buNone/>
              <a:defRPr sz="1400"/>
            </a:lvl1pPr>
          </a:lstStyle>
          <a:p>
            <a:pPr lvl="0"/>
            <a:r>
              <a:rPr lang="sv-SE"/>
              <a:t>Innehåll</a:t>
            </a:r>
          </a:p>
        </p:txBody>
      </p:sp>
      <p:sp>
        <p:nvSpPr>
          <p:cNvPr id="56" name="Platshållare för text 52">
            <a:extLst>
              <a:ext uri="{FF2B5EF4-FFF2-40B4-BE49-F238E27FC236}">
                <a16:creationId xmlns:a16="http://schemas.microsoft.com/office/drawing/2014/main" id="{8D9DFB0B-2D22-4FC2-B961-B4B1CCC54ADF}"/>
              </a:ext>
            </a:extLst>
          </p:cNvPr>
          <p:cNvSpPr>
            <a:spLocks noGrp="1"/>
          </p:cNvSpPr>
          <p:nvPr>
            <p:ph type="body" sz="quarter" idx="14" hasCustomPrompt="1"/>
          </p:nvPr>
        </p:nvSpPr>
        <p:spPr>
          <a:xfrm>
            <a:off x="4549342" y="4400504"/>
            <a:ext cx="3094469" cy="331788"/>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57" name="Ellips 56">
            <a:extLst>
              <a:ext uri="{FF2B5EF4-FFF2-40B4-BE49-F238E27FC236}">
                <a16:creationId xmlns:a16="http://schemas.microsoft.com/office/drawing/2014/main" id="{00B9D4AC-BEDD-4679-9EBF-EB5AE6FF2C7A}"/>
              </a:ext>
            </a:extLst>
          </p:cNvPr>
          <p:cNvSpPr/>
          <p:nvPr userDrawn="1"/>
        </p:nvSpPr>
        <p:spPr>
          <a:xfrm>
            <a:off x="5152624" y="2344387"/>
            <a:ext cx="1887187" cy="1887187"/>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58" name="Platshållare för bild 47">
            <a:extLst>
              <a:ext uri="{FF2B5EF4-FFF2-40B4-BE49-F238E27FC236}">
                <a16:creationId xmlns:a16="http://schemas.microsoft.com/office/drawing/2014/main" id="{2CAFE5B0-31AF-4104-B2D4-61E46EE85589}"/>
              </a:ext>
            </a:extLst>
          </p:cNvPr>
          <p:cNvSpPr>
            <a:spLocks noGrp="1"/>
          </p:cNvSpPr>
          <p:nvPr>
            <p:ph type="pic" sz="quarter" idx="15"/>
          </p:nvPr>
        </p:nvSpPr>
        <p:spPr>
          <a:xfrm>
            <a:off x="5554662" y="2746375"/>
            <a:ext cx="1082675" cy="1082675"/>
          </a:xfrm>
        </p:spPr>
        <p:txBody>
          <a:bodyPr/>
          <a:lstStyle/>
          <a:p>
            <a:endParaRPr lang="sv-SE"/>
          </a:p>
        </p:txBody>
      </p:sp>
      <p:sp>
        <p:nvSpPr>
          <p:cNvPr id="59" name="Platshållare för text 50">
            <a:extLst>
              <a:ext uri="{FF2B5EF4-FFF2-40B4-BE49-F238E27FC236}">
                <a16:creationId xmlns:a16="http://schemas.microsoft.com/office/drawing/2014/main" id="{A1CCCF59-A164-4A66-8460-6197638C2B52}"/>
              </a:ext>
            </a:extLst>
          </p:cNvPr>
          <p:cNvSpPr>
            <a:spLocks noGrp="1"/>
          </p:cNvSpPr>
          <p:nvPr>
            <p:ph type="body" sz="quarter" idx="16" hasCustomPrompt="1"/>
          </p:nvPr>
        </p:nvSpPr>
        <p:spPr>
          <a:xfrm>
            <a:off x="4549342" y="4732291"/>
            <a:ext cx="3093751" cy="1325563"/>
          </a:xfrm>
        </p:spPr>
        <p:txBody>
          <a:bodyPr/>
          <a:lstStyle>
            <a:lvl1pPr marL="0" indent="0" algn="ctr">
              <a:buNone/>
              <a:defRPr sz="1400"/>
            </a:lvl1pPr>
          </a:lstStyle>
          <a:p>
            <a:pPr lvl="0"/>
            <a:r>
              <a:rPr lang="sv-SE"/>
              <a:t>Innehåll</a:t>
            </a:r>
          </a:p>
        </p:txBody>
      </p:sp>
      <p:sp>
        <p:nvSpPr>
          <p:cNvPr id="60" name="Platshållare för text 52">
            <a:extLst>
              <a:ext uri="{FF2B5EF4-FFF2-40B4-BE49-F238E27FC236}">
                <a16:creationId xmlns:a16="http://schemas.microsoft.com/office/drawing/2014/main" id="{38B87BDB-583E-46F7-BA3B-DDCD26DFA7FC}"/>
              </a:ext>
            </a:extLst>
          </p:cNvPr>
          <p:cNvSpPr>
            <a:spLocks noGrp="1"/>
          </p:cNvSpPr>
          <p:nvPr>
            <p:ph type="body" sz="quarter" idx="17" hasCustomPrompt="1"/>
          </p:nvPr>
        </p:nvSpPr>
        <p:spPr>
          <a:xfrm>
            <a:off x="8148985" y="4400504"/>
            <a:ext cx="3094469" cy="331788"/>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61" name="Ellips 60">
            <a:extLst>
              <a:ext uri="{FF2B5EF4-FFF2-40B4-BE49-F238E27FC236}">
                <a16:creationId xmlns:a16="http://schemas.microsoft.com/office/drawing/2014/main" id="{4A255283-96DB-42D3-9302-788887135DC8}"/>
              </a:ext>
            </a:extLst>
          </p:cNvPr>
          <p:cNvSpPr/>
          <p:nvPr userDrawn="1"/>
        </p:nvSpPr>
        <p:spPr>
          <a:xfrm>
            <a:off x="8752267" y="2344387"/>
            <a:ext cx="1887187" cy="1887187"/>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62" name="Platshållare för bild 47">
            <a:extLst>
              <a:ext uri="{FF2B5EF4-FFF2-40B4-BE49-F238E27FC236}">
                <a16:creationId xmlns:a16="http://schemas.microsoft.com/office/drawing/2014/main" id="{1D67D45A-5C3B-437A-A3E7-52F5635596DD}"/>
              </a:ext>
            </a:extLst>
          </p:cNvPr>
          <p:cNvSpPr>
            <a:spLocks noGrp="1"/>
          </p:cNvSpPr>
          <p:nvPr>
            <p:ph type="pic" sz="quarter" idx="18"/>
          </p:nvPr>
        </p:nvSpPr>
        <p:spPr>
          <a:xfrm>
            <a:off x="9154305" y="2746375"/>
            <a:ext cx="1082675" cy="1082675"/>
          </a:xfrm>
        </p:spPr>
        <p:txBody>
          <a:bodyPr/>
          <a:lstStyle/>
          <a:p>
            <a:endParaRPr lang="sv-SE"/>
          </a:p>
        </p:txBody>
      </p:sp>
      <p:sp>
        <p:nvSpPr>
          <p:cNvPr id="63" name="Platshållare för text 50">
            <a:extLst>
              <a:ext uri="{FF2B5EF4-FFF2-40B4-BE49-F238E27FC236}">
                <a16:creationId xmlns:a16="http://schemas.microsoft.com/office/drawing/2014/main" id="{6DA9E2B1-ACDD-4B53-9149-8CB67980EBE8}"/>
              </a:ext>
            </a:extLst>
          </p:cNvPr>
          <p:cNvSpPr>
            <a:spLocks noGrp="1"/>
          </p:cNvSpPr>
          <p:nvPr>
            <p:ph type="body" sz="quarter" idx="19" hasCustomPrompt="1"/>
          </p:nvPr>
        </p:nvSpPr>
        <p:spPr>
          <a:xfrm>
            <a:off x="8148985" y="4732291"/>
            <a:ext cx="3093751" cy="1325563"/>
          </a:xfrm>
        </p:spPr>
        <p:txBody>
          <a:bodyPr/>
          <a:lstStyle>
            <a:lvl1pPr marL="0" indent="0" algn="ctr">
              <a:buNone/>
              <a:defRPr sz="1400"/>
            </a:lvl1pPr>
          </a:lstStyle>
          <a:p>
            <a:pPr lvl="0"/>
            <a:r>
              <a:rPr lang="sv-SE"/>
              <a:t>Innehåll</a:t>
            </a:r>
          </a:p>
        </p:txBody>
      </p:sp>
    </p:spTree>
    <p:extLst>
      <p:ext uri="{BB962C8B-B14F-4D97-AF65-F5344CB8AC3E}">
        <p14:creationId xmlns:p14="http://schemas.microsoft.com/office/powerpoint/2010/main" val="2872962227"/>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Cirekel4">
    <p:spTree>
      <p:nvGrpSpPr>
        <p:cNvPr id="1" name=""/>
        <p:cNvGrpSpPr/>
        <p:nvPr/>
      </p:nvGrpSpPr>
      <p:grpSpPr>
        <a:xfrm>
          <a:off x="0" y="0"/>
          <a:ext cx="0" cy="0"/>
          <a:chOff x="0" y="0"/>
          <a:chExt cx="0" cy="0"/>
        </a:xfrm>
      </p:grpSpPr>
      <p:sp>
        <p:nvSpPr>
          <p:cNvPr id="38" name="Platshållare för text 52">
            <a:extLst>
              <a:ext uri="{FF2B5EF4-FFF2-40B4-BE49-F238E27FC236}">
                <a16:creationId xmlns:a16="http://schemas.microsoft.com/office/drawing/2014/main" id="{23B7BF6B-0B8C-4723-8F22-3673AFD7E5AC}"/>
              </a:ext>
            </a:extLst>
          </p:cNvPr>
          <p:cNvSpPr>
            <a:spLocks noGrp="1"/>
          </p:cNvSpPr>
          <p:nvPr>
            <p:ph type="body" sz="quarter" idx="27" hasCustomPrompt="1"/>
          </p:nvPr>
        </p:nvSpPr>
        <p:spPr>
          <a:xfrm>
            <a:off x="8639481" y="3693482"/>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9" name="Platshållare för text 50">
            <a:extLst>
              <a:ext uri="{FF2B5EF4-FFF2-40B4-BE49-F238E27FC236}">
                <a16:creationId xmlns:a16="http://schemas.microsoft.com/office/drawing/2014/main" id="{A5035EDF-CA1A-489E-BCFF-99E51AE24247}"/>
              </a:ext>
            </a:extLst>
          </p:cNvPr>
          <p:cNvSpPr>
            <a:spLocks noGrp="1"/>
          </p:cNvSpPr>
          <p:nvPr>
            <p:ph type="body" sz="quarter" idx="28" hasCustomPrompt="1"/>
          </p:nvPr>
        </p:nvSpPr>
        <p:spPr>
          <a:xfrm>
            <a:off x="8639480" y="4025269"/>
            <a:ext cx="2174433" cy="1325563"/>
          </a:xfrm>
        </p:spPr>
        <p:txBody>
          <a:bodyPr/>
          <a:lstStyle>
            <a:lvl1pPr marL="0" indent="0" algn="ctr">
              <a:spcBef>
                <a:spcPts val="0"/>
              </a:spcBef>
              <a:buNone/>
              <a:defRPr sz="1400"/>
            </a:lvl1pPr>
          </a:lstStyle>
          <a:p>
            <a:pPr lvl="0"/>
            <a:r>
              <a:rPr lang="sv-SE"/>
              <a:t>Innehåll</a:t>
            </a:r>
          </a:p>
        </p:txBody>
      </p:sp>
      <p:sp>
        <p:nvSpPr>
          <p:cNvPr id="36" name="Platshållare för text 52">
            <a:extLst>
              <a:ext uri="{FF2B5EF4-FFF2-40B4-BE49-F238E27FC236}">
                <a16:creationId xmlns:a16="http://schemas.microsoft.com/office/drawing/2014/main" id="{4EFA8833-6EF9-4E02-90FC-418E27287A64}"/>
              </a:ext>
            </a:extLst>
          </p:cNvPr>
          <p:cNvSpPr>
            <a:spLocks noGrp="1"/>
          </p:cNvSpPr>
          <p:nvPr>
            <p:ph type="body" sz="quarter" idx="25" hasCustomPrompt="1"/>
          </p:nvPr>
        </p:nvSpPr>
        <p:spPr>
          <a:xfrm>
            <a:off x="6226001"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7" name="Platshållare för text 50">
            <a:extLst>
              <a:ext uri="{FF2B5EF4-FFF2-40B4-BE49-F238E27FC236}">
                <a16:creationId xmlns:a16="http://schemas.microsoft.com/office/drawing/2014/main" id="{DB15CA0B-E22E-456B-99B0-CC31A262379F}"/>
              </a:ext>
            </a:extLst>
          </p:cNvPr>
          <p:cNvSpPr>
            <a:spLocks noGrp="1"/>
          </p:cNvSpPr>
          <p:nvPr>
            <p:ph type="body" sz="quarter" idx="26" hasCustomPrompt="1"/>
          </p:nvPr>
        </p:nvSpPr>
        <p:spPr>
          <a:xfrm>
            <a:off x="6226000" y="4026378"/>
            <a:ext cx="2174433" cy="1325563"/>
          </a:xfrm>
        </p:spPr>
        <p:txBody>
          <a:bodyPr/>
          <a:lstStyle>
            <a:lvl1pPr marL="0" indent="0" algn="ctr">
              <a:spcBef>
                <a:spcPts val="0"/>
              </a:spcBef>
              <a:buNone/>
              <a:defRPr sz="1400"/>
            </a:lvl1pPr>
          </a:lstStyle>
          <a:p>
            <a:pPr lvl="0"/>
            <a:r>
              <a:rPr lang="sv-SE"/>
              <a:t>Innehåll</a:t>
            </a:r>
          </a:p>
        </p:txBody>
      </p:sp>
      <p:sp>
        <p:nvSpPr>
          <p:cNvPr id="34" name="Platshållare för text 52">
            <a:extLst>
              <a:ext uri="{FF2B5EF4-FFF2-40B4-BE49-F238E27FC236}">
                <a16:creationId xmlns:a16="http://schemas.microsoft.com/office/drawing/2014/main" id="{AA417B02-925D-44B3-88A3-274C9B6ACB19}"/>
              </a:ext>
            </a:extLst>
          </p:cNvPr>
          <p:cNvSpPr>
            <a:spLocks noGrp="1"/>
          </p:cNvSpPr>
          <p:nvPr>
            <p:ph type="body" sz="quarter" idx="23" hasCustomPrompt="1"/>
          </p:nvPr>
        </p:nvSpPr>
        <p:spPr>
          <a:xfrm>
            <a:off x="3777635"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5" name="Platshållare för text 50">
            <a:extLst>
              <a:ext uri="{FF2B5EF4-FFF2-40B4-BE49-F238E27FC236}">
                <a16:creationId xmlns:a16="http://schemas.microsoft.com/office/drawing/2014/main" id="{9504B705-C677-4141-956A-A0C1FA7FB872}"/>
              </a:ext>
            </a:extLst>
          </p:cNvPr>
          <p:cNvSpPr>
            <a:spLocks noGrp="1"/>
          </p:cNvSpPr>
          <p:nvPr>
            <p:ph type="body" sz="quarter" idx="24" hasCustomPrompt="1"/>
          </p:nvPr>
        </p:nvSpPr>
        <p:spPr>
          <a:xfrm>
            <a:off x="3777634" y="4026378"/>
            <a:ext cx="2174433" cy="1325563"/>
          </a:xfrm>
        </p:spPr>
        <p:txBody>
          <a:bodyPr/>
          <a:lstStyle>
            <a:lvl1pPr marL="0" indent="0" algn="ctr">
              <a:spcBef>
                <a:spcPts val="0"/>
              </a:spcBef>
              <a:buNone/>
              <a:defRPr sz="1400"/>
            </a:lvl1pPr>
          </a:lstStyle>
          <a:p>
            <a:pPr lvl="0"/>
            <a:r>
              <a:rPr lang="sv-SE"/>
              <a:t>Innehåll</a:t>
            </a:r>
          </a:p>
        </p:txBody>
      </p:sp>
      <p:sp>
        <p:nvSpPr>
          <p:cNvPr id="2" name="Rubrik 1">
            <a:extLst>
              <a:ext uri="{FF2B5EF4-FFF2-40B4-BE49-F238E27FC236}">
                <a16:creationId xmlns:a16="http://schemas.microsoft.com/office/drawing/2014/main" id="{7D7876E2-3584-4DEE-997D-A7B3D078C80C}"/>
              </a:ext>
            </a:extLst>
          </p:cNvPr>
          <p:cNvSpPr>
            <a:spLocks noGrp="1"/>
          </p:cNvSpPr>
          <p:nvPr>
            <p:ph type="title"/>
          </p:nvPr>
        </p:nvSpPr>
        <p:spPr/>
        <p:txBody>
          <a:bodyPr/>
          <a:lstStyle/>
          <a:p>
            <a:r>
              <a:rPr lang="sv-SE"/>
              <a:t>Klicka här för att ändra mall för rubrikformat</a:t>
            </a:r>
          </a:p>
        </p:txBody>
      </p:sp>
      <p:sp>
        <p:nvSpPr>
          <p:cNvPr id="4" name="Ellips 3">
            <a:extLst>
              <a:ext uri="{FF2B5EF4-FFF2-40B4-BE49-F238E27FC236}">
                <a16:creationId xmlns:a16="http://schemas.microsoft.com/office/drawing/2014/main" id="{2048FE32-9FFB-4A8D-8022-0188524D72DC}"/>
              </a:ext>
            </a:extLst>
          </p:cNvPr>
          <p:cNvSpPr/>
          <p:nvPr userDrawn="1"/>
        </p:nvSpPr>
        <p:spPr>
          <a:xfrm>
            <a:off x="1812526" y="2189048"/>
            <a:ext cx="1278416" cy="127841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5" name="Platshållare för bild 47">
            <a:extLst>
              <a:ext uri="{FF2B5EF4-FFF2-40B4-BE49-F238E27FC236}">
                <a16:creationId xmlns:a16="http://schemas.microsoft.com/office/drawing/2014/main" id="{E45C6DD2-835A-4047-8D3A-467335692817}"/>
              </a:ext>
            </a:extLst>
          </p:cNvPr>
          <p:cNvSpPr>
            <a:spLocks noGrp="1"/>
          </p:cNvSpPr>
          <p:nvPr>
            <p:ph type="pic" sz="quarter" idx="11"/>
          </p:nvPr>
        </p:nvSpPr>
        <p:spPr>
          <a:xfrm>
            <a:off x="2085021" y="2416175"/>
            <a:ext cx="733425" cy="733425"/>
          </a:xfrm>
        </p:spPr>
        <p:txBody>
          <a:bodyPr/>
          <a:lstStyle/>
          <a:p>
            <a:endParaRPr lang="sv-SE"/>
          </a:p>
        </p:txBody>
      </p:sp>
      <p:sp>
        <p:nvSpPr>
          <p:cNvPr id="6" name="Platshållare för text 52">
            <a:extLst>
              <a:ext uri="{FF2B5EF4-FFF2-40B4-BE49-F238E27FC236}">
                <a16:creationId xmlns:a16="http://schemas.microsoft.com/office/drawing/2014/main" id="{AF8C914F-9978-47A6-A45A-DA7F809B69DD}"/>
              </a:ext>
            </a:extLst>
          </p:cNvPr>
          <p:cNvSpPr>
            <a:spLocks noGrp="1"/>
          </p:cNvSpPr>
          <p:nvPr>
            <p:ph type="body" sz="quarter" idx="13" hasCustomPrompt="1"/>
          </p:nvPr>
        </p:nvSpPr>
        <p:spPr>
          <a:xfrm>
            <a:off x="1333500"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7" name="Platshållare för text 50">
            <a:extLst>
              <a:ext uri="{FF2B5EF4-FFF2-40B4-BE49-F238E27FC236}">
                <a16:creationId xmlns:a16="http://schemas.microsoft.com/office/drawing/2014/main" id="{0EF8D4AC-0B4C-4167-B3CE-2161C80D4001}"/>
              </a:ext>
            </a:extLst>
          </p:cNvPr>
          <p:cNvSpPr>
            <a:spLocks noGrp="1"/>
          </p:cNvSpPr>
          <p:nvPr>
            <p:ph type="body" sz="quarter" idx="12" hasCustomPrompt="1"/>
          </p:nvPr>
        </p:nvSpPr>
        <p:spPr>
          <a:xfrm>
            <a:off x="1333499" y="4026378"/>
            <a:ext cx="2174433" cy="1325563"/>
          </a:xfrm>
        </p:spPr>
        <p:txBody>
          <a:bodyPr/>
          <a:lstStyle>
            <a:lvl1pPr marL="0" indent="0" algn="ctr">
              <a:lnSpc>
                <a:spcPct val="100000"/>
              </a:lnSpc>
              <a:spcBef>
                <a:spcPts val="0"/>
              </a:spcBef>
              <a:buNone/>
              <a:defRPr sz="1400"/>
            </a:lvl1pPr>
          </a:lstStyle>
          <a:p>
            <a:pPr lvl="0"/>
            <a:r>
              <a:rPr lang="sv-SE"/>
              <a:t>Innehåll</a:t>
            </a:r>
          </a:p>
        </p:txBody>
      </p:sp>
      <p:sp>
        <p:nvSpPr>
          <p:cNvPr id="8" name="Ellips 7">
            <a:extLst>
              <a:ext uri="{FF2B5EF4-FFF2-40B4-BE49-F238E27FC236}">
                <a16:creationId xmlns:a16="http://schemas.microsoft.com/office/drawing/2014/main" id="{05BA82FD-8233-4CFC-BD4E-928AF5120672}"/>
              </a:ext>
            </a:extLst>
          </p:cNvPr>
          <p:cNvSpPr/>
          <p:nvPr userDrawn="1"/>
        </p:nvSpPr>
        <p:spPr>
          <a:xfrm>
            <a:off x="4260451" y="2189048"/>
            <a:ext cx="1278416" cy="127841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9" name="Platshållare för bild 47">
            <a:extLst>
              <a:ext uri="{FF2B5EF4-FFF2-40B4-BE49-F238E27FC236}">
                <a16:creationId xmlns:a16="http://schemas.microsoft.com/office/drawing/2014/main" id="{AD5FCDB6-9FAC-463B-989A-5C41BAACD05D}"/>
              </a:ext>
            </a:extLst>
          </p:cNvPr>
          <p:cNvSpPr>
            <a:spLocks noGrp="1"/>
          </p:cNvSpPr>
          <p:nvPr>
            <p:ph type="pic" sz="quarter" idx="14"/>
          </p:nvPr>
        </p:nvSpPr>
        <p:spPr>
          <a:xfrm>
            <a:off x="4532946" y="2416175"/>
            <a:ext cx="733425" cy="733425"/>
          </a:xfrm>
        </p:spPr>
        <p:txBody>
          <a:bodyPr/>
          <a:lstStyle/>
          <a:p>
            <a:endParaRPr lang="sv-SE"/>
          </a:p>
        </p:txBody>
      </p:sp>
      <p:sp>
        <p:nvSpPr>
          <p:cNvPr id="12" name="Ellips 11">
            <a:extLst>
              <a:ext uri="{FF2B5EF4-FFF2-40B4-BE49-F238E27FC236}">
                <a16:creationId xmlns:a16="http://schemas.microsoft.com/office/drawing/2014/main" id="{65EB16C2-F042-450F-8E61-68FCC13819CD}"/>
              </a:ext>
            </a:extLst>
          </p:cNvPr>
          <p:cNvSpPr/>
          <p:nvPr userDrawn="1"/>
        </p:nvSpPr>
        <p:spPr>
          <a:xfrm>
            <a:off x="6693966" y="2189048"/>
            <a:ext cx="1278416" cy="127841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13" name="Platshållare för bild 47">
            <a:extLst>
              <a:ext uri="{FF2B5EF4-FFF2-40B4-BE49-F238E27FC236}">
                <a16:creationId xmlns:a16="http://schemas.microsoft.com/office/drawing/2014/main" id="{F0544219-35E5-478D-9372-A59A292182A6}"/>
              </a:ext>
            </a:extLst>
          </p:cNvPr>
          <p:cNvSpPr>
            <a:spLocks noGrp="1"/>
          </p:cNvSpPr>
          <p:nvPr>
            <p:ph type="pic" sz="quarter" idx="17"/>
          </p:nvPr>
        </p:nvSpPr>
        <p:spPr>
          <a:xfrm>
            <a:off x="6966461" y="2416175"/>
            <a:ext cx="733425" cy="733425"/>
          </a:xfrm>
        </p:spPr>
        <p:txBody>
          <a:bodyPr/>
          <a:lstStyle/>
          <a:p>
            <a:endParaRPr lang="sv-SE"/>
          </a:p>
        </p:txBody>
      </p:sp>
      <p:sp>
        <p:nvSpPr>
          <p:cNvPr id="28" name="Ellips 27">
            <a:extLst>
              <a:ext uri="{FF2B5EF4-FFF2-40B4-BE49-F238E27FC236}">
                <a16:creationId xmlns:a16="http://schemas.microsoft.com/office/drawing/2014/main" id="{09DB7209-BFA8-4D5B-8A9B-31EF42450FD6}"/>
              </a:ext>
            </a:extLst>
          </p:cNvPr>
          <p:cNvSpPr/>
          <p:nvPr userDrawn="1"/>
        </p:nvSpPr>
        <p:spPr>
          <a:xfrm>
            <a:off x="9101058" y="2189048"/>
            <a:ext cx="1278416" cy="1278416"/>
          </a:xfrm>
          <a:prstGeom prst="ellipse">
            <a:avLst/>
          </a:prstGeom>
        </p:spPr>
        <p:style>
          <a:lnRef idx="0">
            <a:schemeClr val="accent1">
              <a:hueOff val="0"/>
              <a:satOff val="0"/>
              <a:lumOff val="0"/>
              <a:alphaOff val="0"/>
            </a:schemeClr>
          </a:lnRef>
          <a:fillRef idx="1">
            <a:schemeClr val="accent1">
              <a:tint val="40000"/>
              <a:hueOff val="0"/>
              <a:satOff val="0"/>
              <a:lumOff val="0"/>
              <a:alphaOff val="0"/>
            </a:schemeClr>
          </a:fillRef>
          <a:effectRef idx="0">
            <a:schemeClr val="accent1">
              <a:tint val="40000"/>
              <a:hueOff val="0"/>
              <a:satOff val="0"/>
              <a:lumOff val="0"/>
              <a:alphaOff val="0"/>
            </a:schemeClr>
          </a:effectRef>
          <a:fontRef idx="minor">
            <a:schemeClr val="dk1">
              <a:hueOff val="0"/>
              <a:satOff val="0"/>
              <a:lumOff val="0"/>
              <a:alphaOff val="0"/>
            </a:schemeClr>
          </a:fontRef>
        </p:style>
        <p:txBody>
          <a:bodyPr/>
          <a:lstStyle/>
          <a:p>
            <a:endParaRPr lang="sv-SE"/>
          </a:p>
        </p:txBody>
      </p:sp>
      <p:sp>
        <p:nvSpPr>
          <p:cNvPr id="29" name="Platshållare för bild 47">
            <a:extLst>
              <a:ext uri="{FF2B5EF4-FFF2-40B4-BE49-F238E27FC236}">
                <a16:creationId xmlns:a16="http://schemas.microsoft.com/office/drawing/2014/main" id="{29E11BFC-C6DD-4C1B-8553-455C0633137E}"/>
              </a:ext>
            </a:extLst>
          </p:cNvPr>
          <p:cNvSpPr>
            <a:spLocks noGrp="1"/>
          </p:cNvSpPr>
          <p:nvPr>
            <p:ph type="pic" sz="quarter" idx="20"/>
          </p:nvPr>
        </p:nvSpPr>
        <p:spPr>
          <a:xfrm>
            <a:off x="9373553" y="2416175"/>
            <a:ext cx="733425" cy="733425"/>
          </a:xfrm>
        </p:spPr>
        <p:txBody>
          <a:bodyPr/>
          <a:lstStyle/>
          <a:p>
            <a:endParaRPr lang="sv-SE"/>
          </a:p>
        </p:txBody>
      </p:sp>
    </p:spTree>
    <p:extLst>
      <p:ext uri="{BB962C8B-B14F-4D97-AF65-F5344CB8AC3E}">
        <p14:creationId xmlns:p14="http://schemas.microsoft.com/office/powerpoint/2010/main" val="57320685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koner 4">
    <p:spTree>
      <p:nvGrpSpPr>
        <p:cNvPr id="1" name=""/>
        <p:cNvGrpSpPr/>
        <p:nvPr/>
      </p:nvGrpSpPr>
      <p:grpSpPr>
        <a:xfrm>
          <a:off x="0" y="0"/>
          <a:ext cx="0" cy="0"/>
          <a:chOff x="0" y="0"/>
          <a:chExt cx="0" cy="0"/>
        </a:xfrm>
      </p:grpSpPr>
      <p:sp>
        <p:nvSpPr>
          <p:cNvPr id="38" name="Platshållare för text 52">
            <a:extLst>
              <a:ext uri="{FF2B5EF4-FFF2-40B4-BE49-F238E27FC236}">
                <a16:creationId xmlns:a16="http://schemas.microsoft.com/office/drawing/2014/main" id="{23B7BF6B-0B8C-4723-8F22-3673AFD7E5AC}"/>
              </a:ext>
            </a:extLst>
          </p:cNvPr>
          <p:cNvSpPr>
            <a:spLocks noGrp="1"/>
          </p:cNvSpPr>
          <p:nvPr>
            <p:ph type="body" sz="quarter" idx="27" hasCustomPrompt="1"/>
          </p:nvPr>
        </p:nvSpPr>
        <p:spPr>
          <a:xfrm>
            <a:off x="8639481" y="3693482"/>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9" name="Platshållare för text 50">
            <a:extLst>
              <a:ext uri="{FF2B5EF4-FFF2-40B4-BE49-F238E27FC236}">
                <a16:creationId xmlns:a16="http://schemas.microsoft.com/office/drawing/2014/main" id="{A5035EDF-CA1A-489E-BCFF-99E51AE24247}"/>
              </a:ext>
            </a:extLst>
          </p:cNvPr>
          <p:cNvSpPr>
            <a:spLocks noGrp="1"/>
          </p:cNvSpPr>
          <p:nvPr>
            <p:ph type="body" sz="quarter" idx="28" hasCustomPrompt="1"/>
          </p:nvPr>
        </p:nvSpPr>
        <p:spPr>
          <a:xfrm>
            <a:off x="8639480" y="4025269"/>
            <a:ext cx="2174433" cy="1325563"/>
          </a:xfrm>
        </p:spPr>
        <p:txBody>
          <a:bodyPr/>
          <a:lstStyle>
            <a:lvl1pPr marL="0" indent="0" algn="ctr">
              <a:spcBef>
                <a:spcPts val="0"/>
              </a:spcBef>
              <a:buNone/>
              <a:defRPr sz="1400"/>
            </a:lvl1pPr>
          </a:lstStyle>
          <a:p>
            <a:pPr lvl="0"/>
            <a:r>
              <a:rPr lang="sv-SE"/>
              <a:t>Innehåll</a:t>
            </a:r>
          </a:p>
        </p:txBody>
      </p:sp>
      <p:sp>
        <p:nvSpPr>
          <p:cNvPr id="36" name="Platshållare för text 52">
            <a:extLst>
              <a:ext uri="{FF2B5EF4-FFF2-40B4-BE49-F238E27FC236}">
                <a16:creationId xmlns:a16="http://schemas.microsoft.com/office/drawing/2014/main" id="{4EFA8833-6EF9-4E02-90FC-418E27287A64}"/>
              </a:ext>
            </a:extLst>
          </p:cNvPr>
          <p:cNvSpPr>
            <a:spLocks noGrp="1"/>
          </p:cNvSpPr>
          <p:nvPr>
            <p:ph type="body" sz="quarter" idx="25" hasCustomPrompt="1"/>
          </p:nvPr>
        </p:nvSpPr>
        <p:spPr>
          <a:xfrm>
            <a:off x="6226001"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7" name="Platshållare för text 50">
            <a:extLst>
              <a:ext uri="{FF2B5EF4-FFF2-40B4-BE49-F238E27FC236}">
                <a16:creationId xmlns:a16="http://schemas.microsoft.com/office/drawing/2014/main" id="{DB15CA0B-E22E-456B-99B0-CC31A262379F}"/>
              </a:ext>
            </a:extLst>
          </p:cNvPr>
          <p:cNvSpPr>
            <a:spLocks noGrp="1"/>
          </p:cNvSpPr>
          <p:nvPr>
            <p:ph type="body" sz="quarter" idx="26" hasCustomPrompt="1"/>
          </p:nvPr>
        </p:nvSpPr>
        <p:spPr>
          <a:xfrm>
            <a:off x="6226000" y="4026378"/>
            <a:ext cx="2174433" cy="1325563"/>
          </a:xfrm>
        </p:spPr>
        <p:txBody>
          <a:bodyPr/>
          <a:lstStyle>
            <a:lvl1pPr marL="0" indent="0" algn="ctr">
              <a:spcBef>
                <a:spcPts val="0"/>
              </a:spcBef>
              <a:buNone/>
              <a:defRPr sz="1400"/>
            </a:lvl1pPr>
          </a:lstStyle>
          <a:p>
            <a:pPr lvl="0"/>
            <a:r>
              <a:rPr lang="sv-SE"/>
              <a:t>Innehåll</a:t>
            </a:r>
          </a:p>
        </p:txBody>
      </p:sp>
      <p:sp>
        <p:nvSpPr>
          <p:cNvPr id="34" name="Platshållare för text 52">
            <a:extLst>
              <a:ext uri="{FF2B5EF4-FFF2-40B4-BE49-F238E27FC236}">
                <a16:creationId xmlns:a16="http://schemas.microsoft.com/office/drawing/2014/main" id="{AA417B02-925D-44B3-88A3-274C9B6ACB19}"/>
              </a:ext>
            </a:extLst>
          </p:cNvPr>
          <p:cNvSpPr>
            <a:spLocks noGrp="1"/>
          </p:cNvSpPr>
          <p:nvPr>
            <p:ph type="body" sz="quarter" idx="23" hasCustomPrompt="1"/>
          </p:nvPr>
        </p:nvSpPr>
        <p:spPr>
          <a:xfrm>
            <a:off x="3777635"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35" name="Platshållare för text 50">
            <a:extLst>
              <a:ext uri="{FF2B5EF4-FFF2-40B4-BE49-F238E27FC236}">
                <a16:creationId xmlns:a16="http://schemas.microsoft.com/office/drawing/2014/main" id="{9504B705-C677-4141-956A-A0C1FA7FB872}"/>
              </a:ext>
            </a:extLst>
          </p:cNvPr>
          <p:cNvSpPr>
            <a:spLocks noGrp="1"/>
          </p:cNvSpPr>
          <p:nvPr>
            <p:ph type="body" sz="quarter" idx="24" hasCustomPrompt="1"/>
          </p:nvPr>
        </p:nvSpPr>
        <p:spPr>
          <a:xfrm>
            <a:off x="3777634" y="4026378"/>
            <a:ext cx="2174433" cy="1325563"/>
          </a:xfrm>
        </p:spPr>
        <p:txBody>
          <a:bodyPr/>
          <a:lstStyle>
            <a:lvl1pPr marL="0" indent="0" algn="ctr">
              <a:spcBef>
                <a:spcPts val="0"/>
              </a:spcBef>
              <a:buNone/>
              <a:defRPr sz="1400"/>
            </a:lvl1pPr>
          </a:lstStyle>
          <a:p>
            <a:pPr lvl="0"/>
            <a:r>
              <a:rPr lang="sv-SE"/>
              <a:t>Innehåll</a:t>
            </a:r>
          </a:p>
        </p:txBody>
      </p:sp>
      <p:sp>
        <p:nvSpPr>
          <p:cNvPr id="2" name="Rubrik 1">
            <a:extLst>
              <a:ext uri="{FF2B5EF4-FFF2-40B4-BE49-F238E27FC236}">
                <a16:creationId xmlns:a16="http://schemas.microsoft.com/office/drawing/2014/main" id="{7D7876E2-3584-4DEE-997D-A7B3D078C80C}"/>
              </a:ext>
            </a:extLst>
          </p:cNvPr>
          <p:cNvSpPr>
            <a:spLocks noGrp="1"/>
          </p:cNvSpPr>
          <p:nvPr>
            <p:ph type="title"/>
          </p:nvPr>
        </p:nvSpPr>
        <p:spPr/>
        <p:txBody>
          <a:bodyPr/>
          <a:lstStyle/>
          <a:p>
            <a:r>
              <a:rPr lang="sv-SE"/>
              <a:t>Klicka här för att ändra mall för rubrikformat</a:t>
            </a:r>
          </a:p>
        </p:txBody>
      </p:sp>
      <p:sp>
        <p:nvSpPr>
          <p:cNvPr id="5" name="Platshållare för bild 47">
            <a:extLst>
              <a:ext uri="{FF2B5EF4-FFF2-40B4-BE49-F238E27FC236}">
                <a16:creationId xmlns:a16="http://schemas.microsoft.com/office/drawing/2014/main" id="{E45C6DD2-835A-4047-8D3A-467335692817}"/>
              </a:ext>
            </a:extLst>
          </p:cNvPr>
          <p:cNvSpPr>
            <a:spLocks noGrp="1"/>
          </p:cNvSpPr>
          <p:nvPr>
            <p:ph type="pic" sz="quarter" idx="11"/>
          </p:nvPr>
        </p:nvSpPr>
        <p:spPr>
          <a:xfrm>
            <a:off x="2085021" y="2416175"/>
            <a:ext cx="733425" cy="733425"/>
          </a:xfrm>
        </p:spPr>
        <p:txBody>
          <a:bodyPr/>
          <a:lstStyle/>
          <a:p>
            <a:endParaRPr lang="sv-SE"/>
          </a:p>
        </p:txBody>
      </p:sp>
      <p:sp>
        <p:nvSpPr>
          <p:cNvPr id="6" name="Platshållare för text 52">
            <a:extLst>
              <a:ext uri="{FF2B5EF4-FFF2-40B4-BE49-F238E27FC236}">
                <a16:creationId xmlns:a16="http://schemas.microsoft.com/office/drawing/2014/main" id="{AF8C914F-9978-47A6-A45A-DA7F809B69DD}"/>
              </a:ext>
            </a:extLst>
          </p:cNvPr>
          <p:cNvSpPr>
            <a:spLocks noGrp="1"/>
          </p:cNvSpPr>
          <p:nvPr>
            <p:ph type="body" sz="quarter" idx="13" hasCustomPrompt="1"/>
          </p:nvPr>
        </p:nvSpPr>
        <p:spPr>
          <a:xfrm>
            <a:off x="1333500" y="3694591"/>
            <a:ext cx="2174433" cy="420209"/>
          </a:xfrm>
        </p:spPr>
        <p:txBody>
          <a:bodyPr>
            <a:noAutofit/>
          </a:bodyPr>
          <a:lstStyle>
            <a:lvl1pPr marL="0" indent="0" algn="ctr">
              <a:buNone/>
              <a:defRPr sz="1600" b="1"/>
            </a:lvl1pPr>
            <a:lvl2pPr>
              <a:defRPr sz="1600" b="1"/>
            </a:lvl2pPr>
            <a:lvl3pPr>
              <a:defRPr sz="1600" b="1"/>
            </a:lvl3pPr>
            <a:lvl4pPr>
              <a:defRPr sz="1600" b="1"/>
            </a:lvl4pPr>
            <a:lvl5pPr>
              <a:defRPr sz="1600" b="1"/>
            </a:lvl5pPr>
          </a:lstStyle>
          <a:p>
            <a:pPr lvl="0"/>
            <a:r>
              <a:rPr lang="sv-SE"/>
              <a:t>Rubrik</a:t>
            </a:r>
          </a:p>
        </p:txBody>
      </p:sp>
      <p:sp>
        <p:nvSpPr>
          <p:cNvPr id="7" name="Platshållare för text 50">
            <a:extLst>
              <a:ext uri="{FF2B5EF4-FFF2-40B4-BE49-F238E27FC236}">
                <a16:creationId xmlns:a16="http://schemas.microsoft.com/office/drawing/2014/main" id="{0EF8D4AC-0B4C-4167-B3CE-2161C80D4001}"/>
              </a:ext>
            </a:extLst>
          </p:cNvPr>
          <p:cNvSpPr>
            <a:spLocks noGrp="1"/>
          </p:cNvSpPr>
          <p:nvPr>
            <p:ph type="body" sz="quarter" idx="12" hasCustomPrompt="1"/>
          </p:nvPr>
        </p:nvSpPr>
        <p:spPr>
          <a:xfrm>
            <a:off x="1333499" y="4026378"/>
            <a:ext cx="2174433" cy="1325563"/>
          </a:xfrm>
        </p:spPr>
        <p:txBody>
          <a:bodyPr/>
          <a:lstStyle>
            <a:lvl1pPr marL="0" indent="0" algn="ctr">
              <a:lnSpc>
                <a:spcPct val="100000"/>
              </a:lnSpc>
              <a:spcBef>
                <a:spcPts val="0"/>
              </a:spcBef>
              <a:buNone/>
              <a:defRPr sz="1400"/>
            </a:lvl1pPr>
          </a:lstStyle>
          <a:p>
            <a:pPr lvl="0"/>
            <a:r>
              <a:rPr lang="sv-SE"/>
              <a:t>Innehåll</a:t>
            </a:r>
          </a:p>
        </p:txBody>
      </p:sp>
      <p:sp>
        <p:nvSpPr>
          <p:cNvPr id="9" name="Platshållare för bild 47">
            <a:extLst>
              <a:ext uri="{FF2B5EF4-FFF2-40B4-BE49-F238E27FC236}">
                <a16:creationId xmlns:a16="http://schemas.microsoft.com/office/drawing/2014/main" id="{AD5FCDB6-9FAC-463B-989A-5C41BAACD05D}"/>
              </a:ext>
            </a:extLst>
          </p:cNvPr>
          <p:cNvSpPr>
            <a:spLocks noGrp="1"/>
          </p:cNvSpPr>
          <p:nvPr>
            <p:ph type="pic" sz="quarter" idx="14"/>
          </p:nvPr>
        </p:nvSpPr>
        <p:spPr>
          <a:xfrm>
            <a:off x="4532946" y="2416175"/>
            <a:ext cx="733425" cy="733425"/>
          </a:xfrm>
        </p:spPr>
        <p:txBody>
          <a:bodyPr/>
          <a:lstStyle/>
          <a:p>
            <a:endParaRPr lang="sv-SE"/>
          </a:p>
        </p:txBody>
      </p:sp>
      <p:sp>
        <p:nvSpPr>
          <p:cNvPr id="13" name="Platshållare för bild 47">
            <a:extLst>
              <a:ext uri="{FF2B5EF4-FFF2-40B4-BE49-F238E27FC236}">
                <a16:creationId xmlns:a16="http://schemas.microsoft.com/office/drawing/2014/main" id="{F0544219-35E5-478D-9372-A59A292182A6}"/>
              </a:ext>
            </a:extLst>
          </p:cNvPr>
          <p:cNvSpPr>
            <a:spLocks noGrp="1"/>
          </p:cNvSpPr>
          <p:nvPr>
            <p:ph type="pic" sz="quarter" idx="17"/>
          </p:nvPr>
        </p:nvSpPr>
        <p:spPr>
          <a:xfrm>
            <a:off x="6966461" y="2416175"/>
            <a:ext cx="733425" cy="733425"/>
          </a:xfrm>
        </p:spPr>
        <p:txBody>
          <a:bodyPr/>
          <a:lstStyle/>
          <a:p>
            <a:endParaRPr lang="sv-SE"/>
          </a:p>
        </p:txBody>
      </p:sp>
      <p:sp>
        <p:nvSpPr>
          <p:cNvPr id="29" name="Platshållare för bild 47">
            <a:extLst>
              <a:ext uri="{FF2B5EF4-FFF2-40B4-BE49-F238E27FC236}">
                <a16:creationId xmlns:a16="http://schemas.microsoft.com/office/drawing/2014/main" id="{29E11BFC-C6DD-4C1B-8553-455C0633137E}"/>
              </a:ext>
            </a:extLst>
          </p:cNvPr>
          <p:cNvSpPr>
            <a:spLocks noGrp="1"/>
          </p:cNvSpPr>
          <p:nvPr>
            <p:ph type="pic" sz="quarter" idx="20"/>
          </p:nvPr>
        </p:nvSpPr>
        <p:spPr>
          <a:xfrm>
            <a:off x="9373553" y="2416175"/>
            <a:ext cx="733425" cy="733425"/>
          </a:xfrm>
        </p:spPr>
        <p:txBody>
          <a:bodyPr/>
          <a:lstStyle/>
          <a:p>
            <a:endParaRPr lang="sv-SE"/>
          </a:p>
        </p:txBody>
      </p:sp>
    </p:spTree>
    <p:extLst>
      <p:ext uri="{BB962C8B-B14F-4D97-AF65-F5344CB8AC3E}">
        <p14:creationId xmlns:p14="http://schemas.microsoft.com/office/powerpoint/2010/main" val="2257354464"/>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bildhav sida">
    <p:spTree>
      <p:nvGrpSpPr>
        <p:cNvPr id="1" name=""/>
        <p:cNvGrpSpPr/>
        <p:nvPr/>
      </p:nvGrpSpPr>
      <p:grpSpPr>
        <a:xfrm>
          <a:off x="0" y="0"/>
          <a:ext cx="0" cy="0"/>
          <a:chOff x="0" y="0"/>
          <a:chExt cx="0" cy="0"/>
        </a:xfrm>
      </p:grpSpPr>
      <p:sp>
        <p:nvSpPr>
          <p:cNvPr id="7" name="Platshållare för bild 6">
            <a:extLst>
              <a:ext uri="{FF2B5EF4-FFF2-40B4-BE49-F238E27FC236}">
                <a16:creationId xmlns:a16="http://schemas.microsoft.com/office/drawing/2014/main" id="{4D230589-A08A-41A7-8265-542A2283023A}"/>
              </a:ext>
            </a:extLst>
          </p:cNvPr>
          <p:cNvSpPr>
            <a:spLocks noGrp="1"/>
          </p:cNvSpPr>
          <p:nvPr>
            <p:ph type="pic" sz="quarter" idx="10"/>
          </p:nvPr>
        </p:nvSpPr>
        <p:spPr>
          <a:xfrm>
            <a:off x="6172200" y="0"/>
            <a:ext cx="6019800" cy="6858000"/>
          </a:xfrm>
        </p:spPr>
        <p:txBody>
          <a:bodyPr/>
          <a:lstStyle/>
          <a:p>
            <a:endParaRPr lang="sv-SE"/>
          </a:p>
        </p:txBody>
      </p:sp>
      <p:sp>
        <p:nvSpPr>
          <p:cNvPr id="8" name="Platshållare för text 2">
            <a:extLst>
              <a:ext uri="{FF2B5EF4-FFF2-40B4-BE49-F238E27FC236}">
                <a16:creationId xmlns:a16="http://schemas.microsoft.com/office/drawing/2014/main" id="{2EB2D763-950F-412D-93E7-EAD4A4042B3A}"/>
              </a:ext>
            </a:extLst>
          </p:cNvPr>
          <p:cNvSpPr>
            <a:spLocks noGrp="1"/>
          </p:cNvSpPr>
          <p:nvPr>
            <p:ph type="body" idx="1"/>
          </p:nvPr>
        </p:nvSpPr>
        <p:spPr>
          <a:xfrm>
            <a:off x="839788" y="2027129"/>
            <a:ext cx="5157787" cy="5254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9" name="Platshållare för innehåll 3">
            <a:extLst>
              <a:ext uri="{FF2B5EF4-FFF2-40B4-BE49-F238E27FC236}">
                <a16:creationId xmlns:a16="http://schemas.microsoft.com/office/drawing/2014/main" id="{09F20CE3-70BE-4F5D-B8EC-9841D032AF81}"/>
              </a:ext>
            </a:extLst>
          </p:cNvPr>
          <p:cNvSpPr>
            <a:spLocks noGrp="1"/>
          </p:cNvSpPr>
          <p:nvPr>
            <p:ph sz="half" idx="2"/>
          </p:nvPr>
        </p:nvSpPr>
        <p:spPr>
          <a:xfrm>
            <a:off x="839788" y="2576325"/>
            <a:ext cx="5157787" cy="3684588"/>
          </a:xfrm>
        </p:spPr>
        <p:txBody>
          <a:bodyPr/>
          <a:lstStyle>
            <a:lvl1pPr marL="0" indent="0">
              <a:buNone/>
              <a:defRPr/>
            </a:lvl1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text 10">
            <a:extLst>
              <a:ext uri="{FF2B5EF4-FFF2-40B4-BE49-F238E27FC236}">
                <a16:creationId xmlns:a16="http://schemas.microsoft.com/office/drawing/2014/main" id="{FDF39B65-02AE-46AA-8158-CEF648A6C09B}"/>
              </a:ext>
            </a:extLst>
          </p:cNvPr>
          <p:cNvSpPr>
            <a:spLocks noGrp="1"/>
          </p:cNvSpPr>
          <p:nvPr>
            <p:ph type="body" sz="quarter" idx="11" hasCustomPrompt="1"/>
          </p:nvPr>
        </p:nvSpPr>
        <p:spPr>
          <a:xfrm>
            <a:off x="838200" y="1247775"/>
            <a:ext cx="5157787" cy="755604"/>
          </a:xfrm>
        </p:spPr>
        <p:txBody>
          <a:bodyPr>
            <a:noAutofit/>
          </a:bodyPr>
          <a:lstStyle>
            <a:lvl1pPr marL="0" indent="0">
              <a:buNone/>
              <a:defRPr sz="4400" b="1">
                <a:solidFill>
                  <a:schemeClr val="accent1"/>
                </a:solidFill>
              </a:defRPr>
            </a:lvl1pPr>
            <a:lvl2pPr>
              <a:defRPr sz="4400" b="1">
                <a:solidFill>
                  <a:schemeClr val="accent1"/>
                </a:solidFill>
              </a:defRPr>
            </a:lvl2pPr>
            <a:lvl3pPr>
              <a:defRPr sz="4400" b="1">
                <a:solidFill>
                  <a:schemeClr val="accent1"/>
                </a:solidFill>
              </a:defRPr>
            </a:lvl3pPr>
            <a:lvl4pPr>
              <a:defRPr sz="4400" b="1">
                <a:solidFill>
                  <a:schemeClr val="accent1"/>
                </a:solidFill>
              </a:defRPr>
            </a:lvl4pPr>
            <a:lvl5pPr>
              <a:defRPr sz="4400" b="1">
                <a:solidFill>
                  <a:schemeClr val="accent1"/>
                </a:solidFill>
              </a:defRPr>
            </a:lvl5pPr>
          </a:lstStyle>
          <a:p>
            <a:pPr lvl="0"/>
            <a:r>
              <a:rPr lang="sv-SE"/>
              <a:t>Rubrik</a:t>
            </a:r>
          </a:p>
        </p:txBody>
      </p:sp>
    </p:spTree>
    <p:extLst>
      <p:ext uri="{BB962C8B-B14F-4D97-AF65-F5344CB8AC3E}">
        <p14:creationId xmlns:p14="http://schemas.microsoft.com/office/powerpoint/2010/main" val="3192239755"/>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bildhav sida grön">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25445199-5B10-4967-AC3B-2B4DE43FD860}"/>
              </a:ext>
            </a:extLst>
          </p:cNvPr>
          <p:cNvSpPr/>
          <p:nvPr userDrawn="1"/>
        </p:nvSpPr>
        <p:spPr>
          <a:xfrm>
            <a:off x="5997576" y="0"/>
            <a:ext cx="6194424"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Platshållare för bild 6">
            <a:extLst>
              <a:ext uri="{FF2B5EF4-FFF2-40B4-BE49-F238E27FC236}">
                <a16:creationId xmlns:a16="http://schemas.microsoft.com/office/drawing/2014/main" id="{4D230589-A08A-41A7-8265-542A2283023A}"/>
              </a:ext>
            </a:extLst>
          </p:cNvPr>
          <p:cNvSpPr>
            <a:spLocks noGrp="1"/>
          </p:cNvSpPr>
          <p:nvPr>
            <p:ph type="pic" sz="quarter" idx="10"/>
          </p:nvPr>
        </p:nvSpPr>
        <p:spPr>
          <a:xfrm>
            <a:off x="-22224" y="0"/>
            <a:ext cx="6019800" cy="6858000"/>
          </a:xfrm>
        </p:spPr>
        <p:txBody>
          <a:bodyPr/>
          <a:lstStyle/>
          <a:p>
            <a:endParaRPr lang="sv-SE"/>
          </a:p>
        </p:txBody>
      </p:sp>
      <p:sp>
        <p:nvSpPr>
          <p:cNvPr id="8" name="Platshållare för text 2">
            <a:extLst>
              <a:ext uri="{FF2B5EF4-FFF2-40B4-BE49-F238E27FC236}">
                <a16:creationId xmlns:a16="http://schemas.microsoft.com/office/drawing/2014/main" id="{2EB2D763-950F-412D-93E7-EAD4A4042B3A}"/>
              </a:ext>
            </a:extLst>
          </p:cNvPr>
          <p:cNvSpPr>
            <a:spLocks noGrp="1"/>
          </p:cNvSpPr>
          <p:nvPr>
            <p:ph type="body" idx="1"/>
          </p:nvPr>
        </p:nvSpPr>
        <p:spPr>
          <a:xfrm>
            <a:off x="6392864" y="2027129"/>
            <a:ext cx="5157787" cy="525446"/>
          </a:xfrm>
        </p:spPr>
        <p:txBody>
          <a:bodyPr anchor="b"/>
          <a:lstStyle>
            <a:lvl1pPr marL="0" indent="0">
              <a:buNone/>
              <a:defRPr sz="24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9" name="Platshållare för innehåll 3">
            <a:extLst>
              <a:ext uri="{FF2B5EF4-FFF2-40B4-BE49-F238E27FC236}">
                <a16:creationId xmlns:a16="http://schemas.microsoft.com/office/drawing/2014/main" id="{09F20CE3-70BE-4F5D-B8EC-9841D032AF81}"/>
              </a:ext>
            </a:extLst>
          </p:cNvPr>
          <p:cNvSpPr>
            <a:spLocks noGrp="1"/>
          </p:cNvSpPr>
          <p:nvPr>
            <p:ph sz="half" idx="2"/>
          </p:nvPr>
        </p:nvSpPr>
        <p:spPr>
          <a:xfrm>
            <a:off x="6392864" y="2576325"/>
            <a:ext cx="5157787" cy="368458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11" name="Platshållare för text 10">
            <a:extLst>
              <a:ext uri="{FF2B5EF4-FFF2-40B4-BE49-F238E27FC236}">
                <a16:creationId xmlns:a16="http://schemas.microsoft.com/office/drawing/2014/main" id="{FDF39B65-02AE-46AA-8158-CEF648A6C09B}"/>
              </a:ext>
            </a:extLst>
          </p:cNvPr>
          <p:cNvSpPr>
            <a:spLocks noGrp="1"/>
          </p:cNvSpPr>
          <p:nvPr>
            <p:ph type="body" sz="quarter" idx="11" hasCustomPrompt="1"/>
          </p:nvPr>
        </p:nvSpPr>
        <p:spPr>
          <a:xfrm>
            <a:off x="6391276" y="1247775"/>
            <a:ext cx="5157787" cy="755604"/>
          </a:xfrm>
        </p:spPr>
        <p:txBody>
          <a:bodyPr>
            <a:noAutofit/>
          </a:bodyPr>
          <a:lstStyle>
            <a:lvl1pPr marL="0" indent="0">
              <a:buNone/>
              <a:defRPr sz="4400" b="1">
                <a:solidFill>
                  <a:schemeClr val="bg1"/>
                </a:solidFill>
              </a:defRPr>
            </a:lvl1pPr>
            <a:lvl2pPr>
              <a:defRPr sz="4400" b="1">
                <a:solidFill>
                  <a:schemeClr val="accent1"/>
                </a:solidFill>
              </a:defRPr>
            </a:lvl2pPr>
            <a:lvl3pPr>
              <a:defRPr sz="4400" b="1">
                <a:solidFill>
                  <a:schemeClr val="accent1"/>
                </a:solidFill>
              </a:defRPr>
            </a:lvl3pPr>
            <a:lvl4pPr>
              <a:defRPr sz="4400" b="1">
                <a:solidFill>
                  <a:schemeClr val="accent1"/>
                </a:solidFill>
              </a:defRPr>
            </a:lvl4pPr>
            <a:lvl5pPr>
              <a:defRPr sz="4400" b="1">
                <a:solidFill>
                  <a:schemeClr val="accent1"/>
                </a:solidFill>
              </a:defRPr>
            </a:lvl5pPr>
          </a:lstStyle>
          <a:p>
            <a:pPr lvl="0"/>
            <a:r>
              <a:rPr lang="sv-SE"/>
              <a:t>Rubrik</a:t>
            </a:r>
          </a:p>
        </p:txBody>
      </p:sp>
    </p:spTree>
    <p:extLst>
      <p:ext uri="{BB962C8B-B14F-4D97-AF65-F5344CB8AC3E}">
        <p14:creationId xmlns:p14="http://schemas.microsoft.com/office/powerpoint/2010/main" val="303227698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Bakrundsbild">
    <p:spTree>
      <p:nvGrpSpPr>
        <p:cNvPr id="1" name=""/>
        <p:cNvGrpSpPr/>
        <p:nvPr/>
      </p:nvGrpSpPr>
      <p:grpSpPr>
        <a:xfrm>
          <a:off x="0" y="0"/>
          <a:ext cx="0" cy="0"/>
          <a:chOff x="0" y="0"/>
          <a:chExt cx="0" cy="0"/>
        </a:xfrm>
      </p:grpSpPr>
      <p:sp>
        <p:nvSpPr>
          <p:cNvPr id="4" name="Platshållare för bild 3">
            <a:extLst>
              <a:ext uri="{FF2B5EF4-FFF2-40B4-BE49-F238E27FC236}">
                <a16:creationId xmlns:a16="http://schemas.microsoft.com/office/drawing/2014/main" id="{07F40FF5-5A01-42B5-AB89-A8F1CA3341DF}"/>
              </a:ext>
            </a:extLst>
          </p:cNvPr>
          <p:cNvSpPr>
            <a:spLocks noGrp="1"/>
          </p:cNvSpPr>
          <p:nvPr>
            <p:ph type="pic" sz="quarter" idx="10"/>
          </p:nvPr>
        </p:nvSpPr>
        <p:spPr>
          <a:xfrm>
            <a:off x="0" y="0"/>
            <a:ext cx="12192000" cy="6858000"/>
          </a:xfrm>
        </p:spPr>
        <p:txBody>
          <a:bodyPr/>
          <a:lstStyle/>
          <a:p>
            <a:endParaRPr lang="sv-SE"/>
          </a:p>
        </p:txBody>
      </p:sp>
      <p:sp>
        <p:nvSpPr>
          <p:cNvPr id="2" name="Rubrik 1">
            <a:extLst>
              <a:ext uri="{FF2B5EF4-FFF2-40B4-BE49-F238E27FC236}">
                <a16:creationId xmlns:a16="http://schemas.microsoft.com/office/drawing/2014/main" id="{045258DE-4920-483A-B2BB-34DEB7C8B926}"/>
              </a:ext>
            </a:extLst>
          </p:cNvPr>
          <p:cNvSpPr>
            <a:spLocks noGrp="1"/>
          </p:cNvSpPr>
          <p:nvPr>
            <p:ph type="title"/>
          </p:nvPr>
        </p:nvSpPr>
        <p:spPr/>
        <p:txBody>
          <a:bodyPr/>
          <a:lstStyle>
            <a:lvl1pPr>
              <a:defRPr sz="5400">
                <a:solidFill>
                  <a:schemeClr val="bg1"/>
                </a:solidFill>
              </a:defRPr>
            </a:lvl1pPr>
          </a:lstStyle>
          <a:p>
            <a:r>
              <a:rPr lang="sv-SE"/>
              <a:t>Klicka här för att ändra mall för rubrikformat</a:t>
            </a:r>
          </a:p>
        </p:txBody>
      </p:sp>
      <p:sp>
        <p:nvSpPr>
          <p:cNvPr id="5" name="Platshållare för innehåll 2">
            <a:extLst>
              <a:ext uri="{FF2B5EF4-FFF2-40B4-BE49-F238E27FC236}">
                <a16:creationId xmlns:a16="http://schemas.microsoft.com/office/drawing/2014/main" id="{43B27E6B-FA22-4C01-B129-3BF0F78257F1}"/>
              </a:ext>
            </a:extLst>
          </p:cNvPr>
          <p:cNvSpPr>
            <a:spLocks noGrp="1"/>
          </p:cNvSpPr>
          <p:nvPr>
            <p:ph idx="1"/>
          </p:nvPr>
        </p:nvSpPr>
        <p:spPr>
          <a:xfrm>
            <a:off x="838200" y="2033688"/>
            <a:ext cx="10515600" cy="4131400"/>
          </a:xfrm>
        </p:spPr>
        <p:txBody>
          <a:bodyPr>
            <a:normAutofit/>
          </a:bodyPr>
          <a:lstStyle>
            <a:lvl1pPr marL="0" indent="0">
              <a:lnSpc>
                <a:spcPct val="100000"/>
              </a:lnSpc>
              <a:spcAft>
                <a:spcPts val="600"/>
              </a:spcAft>
              <a:buNone/>
              <a:defRPr sz="2800" b="1">
                <a:solidFill>
                  <a:schemeClr val="bg1"/>
                </a:solidFill>
                <a:latin typeface="Source Sans Pro" panose="020B0503030403020204" pitchFamily="34" charset="0"/>
                <a:ea typeface="Source Sans Pro" panose="020B0503030403020204" pitchFamily="34" charset="0"/>
              </a:defRPr>
            </a:lvl1pPr>
            <a:lvl2pPr marL="457200" indent="0">
              <a:lnSpc>
                <a:spcPct val="100000"/>
              </a:lnSpc>
              <a:spcAft>
                <a:spcPts val="600"/>
              </a:spcAft>
              <a:buNone/>
              <a:defRPr sz="2800" b="1">
                <a:solidFill>
                  <a:schemeClr val="bg1"/>
                </a:solidFill>
                <a:latin typeface="Source Sans Pro" panose="020B0503030403020204" pitchFamily="34" charset="0"/>
                <a:ea typeface="Source Sans Pro" panose="020B0503030403020204" pitchFamily="34" charset="0"/>
              </a:defRPr>
            </a:lvl2pPr>
            <a:lvl3pPr marL="914400" indent="0">
              <a:lnSpc>
                <a:spcPct val="100000"/>
              </a:lnSpc>
              <a:spcAft>
                <a:spcPts val="600"/>
              </a:spcAft>
              <a:buNone/>
              <a:defRPr sz="2800" b="1">
                <a:solidFill>
                  <a:schemeClr val="bg1"/>
                </a:solidFill>
                <a:latin typeface="Source Sans Pro" panose="020B0503030403020204" pitchFamily="34" charset="0"/>
                <a:ea typeface="Source Sans Pro" panose="020B0503030403020204" pitchFamily="34" charset="0"/>
              </a:defRPr>
            </a:lvl3pPr>
            <a:lvl4pPr marL="1371600" indent="0">
              <a:lnSpc>
                <a:spcPct val="100000"/>
              </a:lnSpc>
              <a:spcAft>
                <a:spcPts val="600"/>
              </a:spcAft>
              <a:buNone/>
              <a:defRPr sz="2800" b="1">
                <a:solidFill>
                  <a:schemeClr val="bg1"/>
                </a:solidFill>
                <a:latin typeface="Source Sans Pro" panose="020B0503030403020204" pitchFamily="34" charset="0"/>
                <a:ea typeface="Source Sans Pro" panose="020B0503030403020204" pitchFamily="34" charset="0"/>
              </a:defRPr>
            </a:lvl4pPr>
            <a:lvl5pPr marL="1828800" indent="0">
              <a:lnSpc>
                <a:spcPct val="100000"/>
              </a:lnSpc>
              <a:spcAft>
                <a:spcPts val="600"/>
              </a:spcAft>
              <a:buNone/>
              <a:defRPr sz="2800" b="1">
                <a:solidFill>
                  <a:schemeClr val="bg1"/>
                </a:solidFill>
                <a:latin typeface="Source Sans Pro" panose="020B0503030403020204" pitchFamily="34" charset="0"/>
                <a:ea typeface="Source Sans Pro" panose="020B0503030403020204"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Tree>
    <p:extLst>
      <p:ext uri="{BB962C8B-B14F-4D97-AF65-F5344CB8AC3E}">
        <p14:creationId xmlns:p14="http://schemas.microsoft.com/office/powerpoint/2010/main" val="323772657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 preserve="1">
  <p:cSld name="Rubrikbild utan EU-logg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D3910EB7-7DE9-45F5-88DF-A2165EE6F7AC}"/>
              </a:ext>
            </a:extLst>
          </p:cNvPr>
          <p:cNvSpPr>
            <a:spLocks noGrp="1"/>
          </p:cNvSpPr>
          <p:nvPr>
            <p:ph type="ctrTitle"/>
          </p:nvPr>
        </p:nvSpPr>
        <p:spPr>
          <a:xfrm>
            <a:off x="838200" y="1226126"/>
            <a:ext cx="10515600" cy="2202873"/>
          </a:xfrm>
        </p:spPr>
        <p:txBody>
          <a:bodyPr anchor="b" anchorCtr="0">
            <a:noAutofit/>
          </a:bodyPr>
          <a:lstStyle>
            <a:lvl1pPr algn="l">
              <a:lnSpc>
                <a:spcPts val="7000"/>
              </a:lnSpc>
              <a:defRPr sz="7200" spc="-300">
                <a:solidFill>
                  <a:srgbClr val="008F5B"/>
                </a:solidFill>
                <a:latin typeface="Source Sans Pro Bold" panose="020B0703030403020204" pitchFamily="34" charset="0"/>
                <a:ea typeface="Source Sans Pro Bold" panose="020B0703030403020204" pitchFamily="34" charset="0"/>
              </a:defRPr>
            </a:lvl1pPr>
          </a:lstStyle>
          <a:p>
            <a:r>
              <a:rPr lang="sv-SE"/>
              <a:t>Klicka här för att ändra mall för rubrikformat</a:t>
            </a:r>
          </a:p>
        </p:txBody>
      </p:sp>
      <p:sp>
        <p:nvSpPr>
          <p:cNvPr id="3" name="Underrubrik 2">
            <a:extLst>
              <a:ext uri="{FF2B5EF4-FFF2-40B4-BE49-F238E27FC236}">
                <a16:creationId xmlns:a16="http://schemas.microsoft.com/office/drawing/2014/main" id="{A33B0ECD-DBFF-443E-8C03-FE173498C69F}"/>
              </a:ext>
            </a:extLst>
          </p:cNvPr>
          <p:cNvSpPr>
            <a:spLocks noGrp="1"/>
          </p:cNvSpPr>
          <p:nvPr>
            <p:ph type="subTitle" idx="1"/>
          </p:nvPr>
        </p:nvSpPr>
        <p:spPr>
          <a:xfrm>
            <a:off x="844641" y="3602038"/>
            <a:ext cx="10515600" cy="1655762"/>
          </a:xfrm>
        </p:spPr>
        <p:txBody>
          <a:bodyPr>
            <a:normAutofit/>
          </a:bodyPr>
          <a:lstStyle>
            <a:lvl1pPr marL="0" indent="0" algn="l">
              <a:spcBef>
                <a:spcPts val="0"/>
              </a:spcBef>
              <a:buNone/>
              <a:defRPr sz="2400">
                <a:latin typeface="Source Sans Pro" panose="020B0503030403020204" pitchFamily="34" charset="0"/>
                <a:ea typeface="Source Sans Pro" panose="020B05030304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p>
        </p:txBody>
      </p:sp>
      <p:sp>
        <p:nvSpPr>
          <p:cNvPr id="6" name="Platshållare för bildnummer 5">
            <a:extLst>
              <a:ext uri="{FF2B5EF4-FFF2-40B4-BE49-F238E27FC236}">
                <a16:creationId xmlns:a16="http://schemas.microsoft.com/office/drawing/2014/main" id="{8EEECD27-EFCB-426D-AB38-AF58A5CA596A}"/>
              </a:ext>
            </a:extLst>
          </p:cNvPr>
          <p:cNvSpPr>
            <a:spLocks noGrp="1"/>
          </p:cNvSpPr>
          <p:nvPr>
            <p:ph type="sldNum" sz="quarter" idx="12"/>
          </p:nvPr>
        </p:nvSpPr>
        <p:spPr>
          <a:xfrm>
            <a:off x="8610600" y="6356350"/>
            <a:ext cx="2743200" cy="365125"/>
          </a:xfrm>
          <a:prstGeom prst="rect">
            <a:avLst/>
          </a:prstGeom>
        </p:spPr>
        <p:txBody>
          <a:bodyPr/>
          <a:lstStyle/>
          <a:p>
            <a:fld id="{C13C5369-AA1C-4F2D-83AE-A87666319DC3}" type="slidenum">
              <a:rPr lang="sv-SE" smtClean="0"/>
              <a:t>‹#›</a:t>
            </a:fld>
            <a:endParaRPr lang="sv-SE"/>
          </a:p>
        </p:txBody>
      </p:sp>
    </p:spTree>
    <p:extLst>
      <p:ext uri="{BB962C8B-B14F-4D97-AF65-F5344CB8AC3E}">
        <p14:creationId xmlns:p14="http://schemas.microsoft.com/office/powerpoint/2010/main" val="254832789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elbild">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1679944" y="0"/>
            <a:ext cx="10512058" cy="6858000"/>
          </a:xfrm>
        </p:spPr>
        <p:txBody>
          <a:bodyPr/>
          <a:lstStyle/>
          <a:p>
            <a:endParaRPr lang="sv-SE"/>
          </a:p>
        </p:txBody>
      </p:sp>
      <p:sp>
        <p:nvSpPr>
          <p:cNvPr id="7" name="Rektangel 6">
            <a:extLst>
              <a:ext uri="{FF2B5EF4-FFF2-40B4-BE49-F238E27FC236}">
                <a16:creationId xmlns:a16="http://schemas.microsoft.com/office/drawing/2014/main" id="{F76741C6-43D3-4ADE-B7A9-DC22F67F18B0}"/>
              </a:ext>
            </a:extLst>
          </p:cNvPr>
          <p:cNvSpPr/>
          <p:nvPr userDrawn="1"/>
        </p:nvSpPr>
        <p:spPr>
          <a:xfrm>
            <a:off x="1" y="0"/>
            <a:ext cx="1679944" cy="6858000"/>
          </a:xfrm>
          <a:prstGeom prst="rect">
            <a:avLst/>
          </a:prstGeom>
          <a:solidFill>
            <a:srgbClr val="2622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17E15A73-46D0-4D7F-8112-A8693DEF85B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37166" y="188235"/>
            <a:ext cx="1340760" cy="576373"/>
          </a:xfrm>
          <a:prstGeom prst="rect">
            <a:avLst/>
          </a:prstGeom>
        </p:spPr>
      </p:pic>
    </p:spTree>
    <p:extLst>
      <p:ext uri="{BB962C8B-B14F-4D97-AF65-F5344CB8AC3E}">
        <p14:creationId xmlns:p14="http://schemas.microsoft.com/office/powerpoint/2010/main" val="22327949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Rubrik och innehåll utan EU-logg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C383F719-50DB-4857-B2B4-53598EA962EA}"/>
              </a:ext>
            </a:extLst>
          </p:cNvPr>
          <p:cNvSpPr>
            <a:spLocks noGrp="1"/>
          </p:cNvSpPr>
          <p:nvPr>
            <p:ph type="title"/>
          </p:nvPr>
        </p:nvSpPr>
        <p:spPr/>
        <p:txBody>
          <a:bodyPr>
            <a:noAutofit/>
          </a:bodyPr>
          <a:lstStyle>
            <a:lvl1pPr>
              <a:lnSpc>
                <a:spcPts val="4500"/>
              </a:lnSpc>
              <a:defRPr sz="4400" spc="-150">
                <a:solidFill>
                  <a:srgbClr val="008F5B"/>
                </a:solidFill>
                <a:latin typeface="Source Sans Pro Bold" panose="020B0703030403020204" pitchFamily="34" charset="0"/>
                <a:ea typeface="Source Sans Pro Bold" panose="020B0703030403020204" pitchFamily="34" charset="0"/>
              </a:defRPr>
            </a:lvl1p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F4CDCEBE-5141-4E35-9470-201ABA7E04D0}"/>
              </a:ext>
            </a:extLst>
          </p:cNvPr>
          <p:cNvSpPr>
            <a:spLocks noGrp="1"/>
          </p:cNvSpPr>
          <p:nvPr>
            <p:ph idx="1"/>
          </p:nvPr>
        </p:nvSpPr>
        <p:spPr/>
        <p:txBody>
          <a:bodyPr>
            <a:normAutofit/>
          </a:bodyPr>
          <a:lstStyle>
            <a:lvl1pPr>
              <a:lnSpc>
                <a:spcPts val="1700"/>
              </a:lnSpc>
              <a:spcAft>
                <a:spcPts val="600"/>
              </a:spcAft>
              <a:defRPr sz="2100">
                <a:latin typeface="Source Sans Pro" panose="020B0503030403020204" pitchFamily="34" charset="0"/>
                <a:ea typeface="Source Sans Pro" panose="020B0503030403020204" pitchFamily="34" charset="0"/>
              </a:defRPr>
            </a:lvl1pPr>
            <a:lvl2pPr>
              <a:lnSpc>
                <a:spcPts val="1700"/>
              </a:lnSpc>
              <a:spcAft>
                <a:spcPts val="600"/>
              </a:spcAft>
              <a:defRPr sz="2100">
                <a:latin typeface="Source Sans Pro" panose="020B0503030403020204" pitchFamily="34" charset="0"/>
                <a:ea typeface="Source Sans Pro" panose="020B0503030403020204" pitchFamily="34" charset="0"/>
              </a:defRPr>
            </a:lvl2pPr>
            <a:lvl3pPr>
              <a:lnSpc>
                <a:spcPts val="1700"/>
              </a:lnSpc>
              <a:spcAft>
                <a:spcPts val="600"/>
              </a:spcAft>
              <a:defRPr sz="2100">
                <a:latin typeface="Source Sans Pro" panose="020B0503030403020204" pitchFamily="34" charset="0"/>
                <a:ea typeface="Source Sans Pro" panose="020B0503030403020204" pitchFamily="34" charset="0"/>
              </a:defRPr>
            </a:lvl3pPr>
            <a:lvl4pPr>
              <a:lnSpc>
                <a:spcPts val="1700"/>
              </a:lnSpc>
              <a:spcAft>
                <a:spcPts val="600"/>
              </a:spcAft>
              <a:defRPr sz="2100">
                <a:latin typeface="Source Sans Pro" panose="020B0503030403020204" pitchFamily="34" charset="0"/>
                <a:ea typeface="Source Sans Pro" panose="020B0503030403020204" pitchFamily="34" charset="0"/>
              </a:defRPr>
            </a:lvl4pPr>
            <a:lvl5pPr>
              <a:lnSpc>
                <a:spcPts val="1700"/>
              </a:lnSpc>
              <a:spcAft>
                <a:spcPts val="600"/>
              </a:spcAft>
              <a:defRPr sz="2100">
                <a:latin typeface="Source Sans Pro" panose="020B0503030403020204" pitchFamily="34" charset="0"/>
                <a:ea typeface="Source Sans Pro" panose="020B0503030403020204" pitchFamily="34" charset="0"/>
              </a:defRPr>
            </a:lvl5p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a:extLst>
              <a:ext uri="{FF2B5EF4-FFF2-40B4-BE49-F238E27FC236}">
                <a16:creationId xmlns:a16="http://schemas.microsoft.com/office/drawing/2014/main" id="{B391B2FE-69F1-4572-BE07-E3D2C0878E88}"/>
              </a:ext>
            </a:extLst>
          </p:cNvPr>
          <p:cNvSpPr>
            <a:spLocks noGrp="1"/>
          </p:cNvSpPr>
          <p:nvPr>
            <p:ph type="sldNum" sz="quarter" idx="12"/>
          </p:nvPr>
        </p:nvSpPr>
        <p:spPr>
          <a:xfrm>
            <a:off x="8610600" y="6356350"/>
            <a:ext cx="2743200" cy="365125"/>
          </a:xfrm>
          <a:prstGeom prst="rect">
            <a:avLst/>
          </a:prstGeom>
        </p:spPr>
        <p:txBody>
          <a:bodyPr/>
          <a:lstStyle/>
          <a:p>
            <a:fld id="{C13C5369-AA1C-4F2D-83AE-A87666319DC3}" type="slidenum">
              <a:rPr lang="sv-SE" smtClean="0"/>
              <a:t>‹#›</a:t>
            </a:fld>
            <a:endParaRPr lang="sv-SE"/>
          </a:p>
        </p:txBody>
      </p:sp>
    </p:spTree>
    <p:extLst>
      <p:ext uri="{BB962C8B-B14F-4D97-AF65-F5344CB8AC3E}">
        <p14:creationId xmlns:p14="http://schemas.microsoft.com/office/powerpoint/2010/main" val="138634426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vå delar utan EU-logg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7CB51F0-CBEC-4A2D-AAE9-16143EF454C5}"/>
              </a:ext>
            </a:extLst>
          </p:cNvPr>
          <p:cNvSpPr>
            <a:spLocks noGrp="1"/>
          </p:cNvSpPr>
          <p:nvPr>
            <p:ph type="title"/>
          </p:nvPr>
        </p:nvSpPr>
        <p:spPr/>
        <p:txBody>
          <a:bodyPr/>
          <a:lstStyle/>
          <a:p>
            <a:r>
              <a:rPr lang="sv-SE"/>
              <a:t>Klicka här för att ändra mall för rubrikformat</a:t>
            </a:r>
          </a:p>
        </p:txBody>
      </p:sp>
      <p:sp>
        <p:nvSpPr>
          <p:cNvPr id="3" name="Platshållare för innehåll 2">
            <a:extLst>
              <a:ext uri="{FF2B5EF4-FFF2-40B4-BE49-F238E27FC236}">
                <a16:creationId xmlns:a16="http://schemas.microsoft.com/office/drawing/2014/main" id="{BE8ED767-2894-4068-993A-BFAEFFEF5582}"/>
              </a:ext>
            </a:extLst>
          </p:cNvPr>
          <p:cNvSpPr>
            <a:spLocks noGrp="1"/>
          </p:cNvSpPr>
          <p:nvPr>
            <p:ph sz="half" idx="1"/>
          </p:nvPr>
        </p:nvSpPr>
        <p:spPr>
          <a:xfrm>
            <a:off x="838200" y="2045563"/>
            <a:ext cx="5181600" cy="4131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4" name="Platshållare för innehåll 3">
            <a:extLst>
              <a:ext uri="{FF2B5EF4-FFF2-40B4-BE49-F238E27FC236}">
                <a16:creationId xmlns:a16="http://schemas.microsoft.com/office/drawing/2014/main" id="{FAF54DDE-B803-4B3F-98AE-78FCA22D9EEC}"/>
              </a:ext>
            </a:extLst>
          </p:cNvPr>
          <p:cNvSpPr>
            <a:spLocks noGrp="1"/>
          </p:cNvSpPr>
          <p:nvPr>
            <p:ph sz="half" idx="2"/>
          </p:nvPr>
        </p:nvSpPr>
        <p:spPr>
          <a:xfrm>
            <a:off x="6172200" y="2045563"/>
            <a:ext cx="5181600" cy="4131400"/>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7" name="Platshållare för bildnummer 6">
            <a:extLst>
              <a:ext uri="{FF2B5EF4-FFF2-40B4-BE49-F238E27FC236}">
                <a16:creationId xmlns:a16="http://schemas.microsoft.com/office/drawing/2014/main" id="{CFDE7A5C-BE97-4A52-AFCD-5FB1AE397814}"/>
              </a:ext>
            </a:extLst>
          </p:cNvPr>
          <p:cNvSpPr>
            <a:spLocks noGrp="1"/>
          </p:cNvSpPr>
          <p:nvPr>
            <p:ph type="sldNum" sz="quarter" idx="12"/>
          </p:nvPr>
        </p:nvSpPr>
        <p:spPr>
          <a:xfrm>
            <a:off x="8610600" y="6356350"/>
            <a:ext cx="2743200" cy="365125"/>
          </a:xfrm>
          <a:prstGeom prst="rect">
            <a:avLst/>
          </a:prstGeom>
        </p:spPr>
        <p:txBody>
          <a:bodyPr/>
          <a:lstStyle/>
          <a:p>
            <a:fld id="{C13C5369-AA1C-4F2D-83AE-A87666319DC3}" type="slidenum">
              <a:rPr lang="sv-SE" smtClean="0"/>
              <a:t>‹#›</a:t>
            </a:fld>
            <a:endParaRPr lang="sv-SE"/>
          </a:p>
        </p:txBody>
      </p:sp>
    </p:spTree>
    <p:extLst>
      <p:ext uri="{BB962C8B-B14F-4D97-AF65-F5344CB8AC3E}">
        <p14:creationId xmlns:p14="http://schemas.microsoft.com/office/powerpoint/2010/main" val="2634857138"/>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Jämförelse utan EU-logga">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E933C0E-1B16-44BB-A1B5-AC171F09AA92}"/>
              </a:ext>
            </a:extLst>
          </p:cNvPr>
          <p:cNvSpPr>
            <a:spLocks noGrp="1"/>
          </p:cNvSpPr>
          <p:nvPr>
            <p:ph type="title"/>
          </p:nvPr>
        </p:nvSpPr>
        <p:spPr>
          <a:xfrm>
            <a:off x="839788" y="684000"/>
            <a:ext cx="10515600" cy="1325563"/>
          </a:xfrm>
        </p:spPr>
        <p:txBody>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5274C7D2-8B02-4480-B819-FD85D34568D4}"/>
              </a:ext>
            </a:extLst>
          </p:cNvPr>
          <p:cNvSpPr>
            <a:spLocks noGrp="1"/>
          </p:cNvSpPr>
          <p:nvPr>
            <p:ph type="body" idx="1"/>
          </p:nvPr>
        </p:nvSpPr>
        <p:spPr>
          <a:xfrm>
            <a:off x="839788" y="2027129"/>
            <a:ext cx="5157787" cy="5254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4" name="Platshållare för innehåll 3">
            <a:extLst>
              <a:ext uri="{FF2B5EF4-FFF2-40B4-BE49-F238E27FC236}">
                <a16:creationId xmlns:a16="http://schemas.microsoft.com/office/drawing/2014/main" id="{3A83A79A-EC66-4799-A1BF-6C360348C343}"/>
              </a:ext>
            </a:extLst>
          </p:cNvPr>
          <p:cNvSpPr>
            <a:spLocks noGrp="1"/>
          </p:cNvSpPr>
          <p:nvPr>
            <p:ph sz="half" idx="2"/>
          </p:nvPr>
        </p:nvSpPr>
        <p:spPr>
          <a:xfrm>
            <a:off x="839788" y="2576325"/>
            <a:ext cx="5157787"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5" name="Platshållare för text 4">
            <a:extLst>
              <a:ext uri="{FF2B5EF4-FFF2-40B4-BE49-F238E27FC236}">
                <a16:creationId xmlns:a16="http://schemas.microsoft.com/office/drawing/2014/main" id="{E5B42A8E-FA95-4F36-A352-2F147216F50E}"/>
              </a:ext>
            </a:extLst>
          </p:cNvPr>
          <p:cNvSpPr>
            <a:spLocks noGrp="1"/>
          </p:cNvSpPr>
          <p:nvPr>
            <p:ph type="body" sz="quarter" idx="3"/>
          </p:nvPr>
        </p:nvSpPr>
        <p:spPr>
          <a:xfrm>
            <a:off x="6172200" y="2027129"/>
            <a:ext cx="5183188" cy="52544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sv-SE"/>
              <a:t>Redigera format för bakgrundstext</a:t>
            </a:r>
          </a:p>
        </p:txBody>
      </p:sp>
      <p:sp>
        <p:nvSpPr>
          <p:cNvPr id="6" name="Platshållare för innehåll 5">
            <a:extLst>
              <a:ext uri="{FF2B5EF4-FFF2-40B4-BE49-F238E27FC236}">
                <a16:creationId xmlns:a16="http://schemas.microsoft.com/office/drawing/2014/main" id="{11F522E0-25E2-4405-A2E1-48A4408E8ABB}"/>
              </a:ext>
            </a:extLst>
          </p:cNvPr>
          <p:cNvSpPr>
            <a:spLocks noGrp="1"/>
          </p:cNvSpPr>
          <p:nvPr>
            <p:ph sz="quarter" idx="4"/>
          </p:nvPr>
        </p:nvSpPr>
        <p:spPr>
          <a:xfrm>
            <a:off x="6172200" y="2576325"/>
            <a:ext cx="5183188" cy="3684588"/>
          </a:xfrm>
        </p:spPr>
        <p:txBody>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9" name="Platshållare för bildnummer 8">
            <a:extLst>
              <a:ext uri="{FF2B5EF4-FFF2-40B4-BE49-F238E27FC236}">
                <a16:creationId xmlns:a16="http://schemas.microsoft.com/office/drawing/2014/main" id="{CEEE8756-6F6B-482F-83CB-B6311B8CEF4E}"/>
              </a:ext>
            </a:extLst>
          </p:cNvPr>
          <p:cNvSpPr>
            <a:spLocks noGrp="1"/>
          </p:cNvSpPr>
          <p:nvPr>
            <p:ph type="sldNum" sz="quarter" idx="12"/>
          </p:nvPr>
        </p:nvSpPr>
        <p:spPr>
          <a:xfrm>
            <a:off x="8610600" y="6356350"/>
            <a:ext cx="2743200" cy="365125"/>
          </a:xfrm>
          <a:prstGeom prst="rect">
            <a:avLst/>
          </a:prstGeom>
        </p:spPr>
        <p:txBody>
          <a:bodyPr/>
          <a:lstStyle/>
          <a:p>
            <a:fld id="{C13C5369-AA1C-4F2D-83AE-A87666319DC3}" type="slidenum">
              <a:rPr lang="sv-SE" smtClean="0"/>
              <a:t>‹#›</a:t>
            </a:fld>
            <a:endParaRPr lang="sv-SE"/>
          </a:p>
        </p:txBody>
      </p:sp>
    </p:spTree>
    <p:extLst>
      <p:ext uri="{BB962C8B-B14F-4D97-AF65-F5344CB8AC3E}">
        <p14:creationId xmlns:p14="http://schemas.microsoft.com/office/powerpoint/2010/main" val="36219947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Slutbild utan EU-logga">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9C890B6-7AFD-415A-8C15-235E0114C3A9}"/>
              </a:ext>
            </a:extLst>
          </p:cNvPr>
          <p:cNvSpPr/>
          <p:nvPr userDrawn="1"/>
        </p:nvSpPr>
        <p:spPr>
          <a:xfrm>
            <a:off x="0" y="970935"/>
            <a:ext cx="12192000" cy="4916129"/>
          </a:xfrm>
          <a:prstGeom prst="rect">
            <a:avLst/>
          </a:prstGeom>
          <a:solidFill>
            <a:srgbClr val="008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ABA5383-8229-419C-AF83-5D3B5CE213E7}"/>
              </a:ext>
            </a:extLst>
          </p:cNvPr>
          <p:cNvSpPr/>
          <p:nvPr userDrawn="1"/>
        </p:nvSpPr>
        <p:spPr>
          <a:xfrm>
            <a:off x="0" y="0"/>
            <a:ext cx="1927654" cy="81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88F1D94-1A5F-4CBE-B8C9-1FC6D263B859}"/>
              </a:ext>
            </a:extLst>
          </p:cNvPr>
          <p:cNvSpPr/>
          <p:nvPr userDrawn="1"/>
        </p:nvSpPr>
        <p:spPr>
          <a:xfrm>
            <a:off x="10264346" y="6042454"/>
            <a:ext cx="1927654" cy="81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6" name="Bildobjekt 5">
            <a:extLst>
              <a:ext uri="{FF2B5EF4-FFF2-40B4-BE49-F238E27FC236}">
                <a16:creationId xmlns:a16="http://schemas.microsoft.com/office/drawing/2014/main" id="{74D69E17-56A1-48A2-978B-DC3A6054413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5365" y="213189"/>
            <a:ext cx="1277983" cy="602356"/>
          </a:xfrm>
          <a:prstGeom prst="rect">
            <a:avLst/>
          </a:prstGeom>
        </p:spPr>
      </p:pic>
    </p:spTree>
    <p:extLst>
      <p:ext uri="{BB962C8B-B14F-4D97-AF65-F5344CB8AC3E}">
        <p14:creationId xmlns:p14="http://schemas.microsoft.com/office/powerpoint/2010/main" val="1337125919"/>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Innehållssida, tack">
    <p:bg>
      <p:bgPr>
        <a:solidFill>
          <a:schemeClr val="accent1"/>
        </a:solidFill>
        <a:effectLst/>
      </p:bgPr>
    </p:bg>
    <p:spTree>
      <p:nvGrpSpPr>
        <p:cNvPr id="1" name=""/>
        <p:cNvGrpSpPr/>
        <p:nvPr/>
      </p:nvGrpSpPr>
      <p:grpSpPr>
        <a:xfrm>
          <a:off x="0" y="0"/>
          <a:ext cx="0" cy="0"/>
          <a:chOff x="0" y="0"/>
          <a:chExt cx="0" cy="0"/>
        </a:xfrm>
      </p:grpSpPr>
      <p:sp>
        <p:nvSpPr>
          <p:cNvPr id="59" name="Frihandsfigur 58">
            <a:extLst>
              <a:ext uri="{FF2B5EF4-FFF2-40B4-BE49-F238E27FC236}">
                <a16:creationId xmlns:a16="http://schemas.microsoft.com/office/drawing/2014/main" id="{06B91D48-F1D3-4C4A-8E0A-E42C3A160411}"/>
              </a:ext>
            </a:extLst>
          </p:cNvPr>
          <p:cNvSpPr/>
          <p:nvPr userDrawn="1"/>
        </p:nvSpPr>
        <p:spPr>
          <a:xfrm>
            <a:off x="1355" y="796925"/>
            <a:ext cx="12208718" cy="6057900"/>
          </a:xfrm>
          <a:custGeom>
            <a:avLst/>
            <a:gdLst>
              <a:gd name="connsiteX0" fmla="*/ 0 w 12208718"/>
              <a:gd name="connsiteY0" fmla="*/ 0 h 6057900"/>
              <a:gd name="connsiteX1" fmla="*/ 524296 w 12208718"/>
              <a:gd name="connsiteY1" fmla="*/ 0 h 6057900"/>
              <a:gd name="connsiteX2" fmla="*/ 524296 w 12208718"/>
              <a:gd name="connsiteY2" fmla="*/ 25266 h 6057900"/>
              <a:gd name="connsiteX3" fmla="*/ 521954 w 12208718"/>
              <a:gd name="connsiteY3" fmla="*/ 25266 h 6057900"/>
              <a:gd name="connsiteX4" fmla="*/ 521954 w 12208718"/>
              <a:gd name="connsiteY4" fmla="*/ 3750722 h 6057900"/>
              <a:gd name="connsiteX5" fmla="*/ 12208718 w 12208718"/>
              <a:gd name="connsiteY5" fmla="*/ 3750722 h 6057900"/>
              <a:gd name="connsiteX6" fmla="*/ 12208718 w 12208718"/>
              <a:gd name="connsiteY6" fmla="*/ 6057900 h 6057900"/>
              <a:gd name="connsiteX7" fmla="*/ 0 w 12208718"/>
              <a:gd name="connsiteY7" fmla="*/ 60579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8718" h="6057900">
                <a:moveTo>
                  <a:pt x="0" y="0"/>
                </a:moveTo>
                <a:lnTo>
                  <a:pt x="524296" y="0"/>
                </a:lnTo>
                <a:lnTo>
                  <a:pt x="524296" y="25266"/>
                </a:lnTo>
                <a:lnTo>
                  <a:pt x="521954" y="25266"/>
                </a:lnTo>
                <a:lnTo>
                  <a:pt x="521954" y="3750722"/>
                </a:lnTo>
                <a:lnTo>
                  <a:pt x="12208718" y="3750722"/>
                </a:lnTo>
                <a:lnTo>
                  <a:pt x="12208718" y="6057900"/>
                </a:lnTo>
                <a:lnTo>
                  <a:pt x="0" y="6057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17" name="Frihandsfigur 16">
            <a:extLst>
              <a:ext uri="{FF2B5EF4-FFF2-40B4-BE49-F238E27FC236}">
                <a16:creationId xmlns:a16="http://schemas.microsoft.com/office/drawing/2014/main" id="{6786A6F2-6C61-3843-A260-D556303E187B}"/>
              </a:ext>
            </a:extLst>
          </p:cNvPr>
          <p:cNvSpPr/>
          <p:nvPr userDrawn="1"/>
        </p:nvSpPr>
        <p:spPr>
          <a:xfrm>
            <a:off x="1355" y="819350"/>
            <a:ext cx="12208718" cy="6057900"/>
          </a:xfrm>
          <a:custGeom>
            <a:avLst/>
            <a:gdLst>
              <a:gd name="connsiteX0" fmla="*/ 0 w 12208718"/>
              <a:gd name="connsiteY0" fmla="*/ 0 h 6057900"/>
              <a:gd name="connsiteX1" fmla="*/ 524296 w 12208718"/>
              <a:gd name="connsiteY1" fmla="*/ 0 h 6057900"/>
              <a:gd name="connsiteX2" fmla="*/ 524296 w 12208718"/>
              <a:gd name="connsiteY2" fmla="*/ 25266 h 6057900"/>
              <a:gd name="connsiteX3" fmla="*/ 521954 w 12208718"/>
              <a:gd name="connsiteY3" fmla="*/ 25266 h 6057900"/>
              <a:gd name="connsiteX4" fmla="*/ 521954 w 12208718"/>
              <a:gd name="connsiteY4" fmla="*/ 3750722 h 6057900"/>
              <a:gd name="connsiteX5" fmla="*/ 12208718 w 12208718"/>
              <a:gd name="connsiteY5" fmla="*/ 3750722 h 6057900"/>
              <a:gd name="connsiteX6" fmla="*/ 12208718 w 12208718"/>
              <a:gd name="connsiteY6" fmla="*/ 6057900 h 6057900"/>
              <a:gd name="connsiteX7" fmla="*/ 0 w 12208718"/>
              <a:gd name="connsiteY7" fmla="*/ 6057900 h 60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208718" h="6057900">
                <a:moveTo>
                  <a:pt x="0" y="0"/>
                </a:moveTo>
                <a:lnTo>
                  <a:pt x="524296" y="0"/>
                </a:lnTo>
                <a:lnTo>
                  <a:pt x="524296" y="25266"/>
                </a:lnTo>
                <a:lnTo>
                  <a:pt x="521954" y="25266"/>
                </a:lnTo>
                <a:lnTo>
                  <a:pt x="521954" y="3750722"/>
                </a:lnTo>
                <a:lnTo>
                  <a:pt x="12208718" y="3750722"/>
                </a:lnTo>
                <a:lnTo>
                  <a:pt x="12208718" y="6057900"/>
                </a:lnTo>
                <a:lnTo>
                  <a:pt x="0" y="60579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GB"/>
          </a:p>
        </p:txBody>
      </p:sp>
      <p:sp>
        <p:nvSpPr>
          <p:cNvPr id="2" name="Rektangel 1">
            <a:extLst>
              <a:ext uri="{FF2B5EF4-FFF2-40B4-BE49-F238E27FC236}">
                <a16:creationId xmlns:a16="http://schemas.microsoft.com/office/drawing/2014/main" id="{BD57CE7B-22A1-4049-95AF-3EF913ED1CBF}"/>
              </a:ext>
            </a:extLst>
          </p:cNvPr>
          <p:cNvSpPr/>
          <p:nvPr userDrawn="1"/>
        </p:nvSpPr>
        <p:spPr>
          <a:xfrm>
            <a:off x="0" y="4549249"/>
            <a:ext cx="11671323" cy="2342069"/>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ektangel 11">
            <a:extLst>
              <a:ext uri="{FF2B5EF4-FFF2-40B4-BE49-F238E27FC236}">
                <a16:creationId xmlns:a16="http://schemas.microsoft.com/office/drawing/2014/main" id="{E4A2752E-E1A6-AC42-BB4B-7F50B0ED7439}"/>
              </a:ext>
            </a:extLst>
          </p:cNvPr>
          <p:cNvSpPr/>
          <p:nvPr userDrawn="1"/>
        </p:nvSpPr>
        <p:spPr>
          <a:xfrm>
            <a:off x="11688130" y="-10498"/>
            <a:ext cx="502515" cy="8111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ektangel 17">
            <a:extLst>
              <a:ext uri="{FF2B5EF4-FFF2-40B4-BE49-F238E27FC236}">
                <a16:creationId xmlns:a16="http://schemas.microsoft.com/office/drawing/2014/main" id="{3D26C058-65C3-C841-8ADB-14FA9BAF72E0}"/>
              </a:ext>
            </a:extLst>
          </p:cNvPr>
          <p:cNvSpPr/>
          <p:nvPr userDrawn="1"/>
        </p:nvSpPr>
        <p:spPr>
          <a:xfrm>
            <a:off x="12339849" y="800100"/>
            <a:ext cx="1879854" cy="1200329"/>
          </a:xfrm>
          <a:prstGeom prst="rect">
            <a:avLst/>
          </a:prstGeom>
          <a:solidFill>
            <a:schemeClr val="bg1"/>
          </a:solidFill>
        </p:spPr>
        <p:txBody>
          <a:bodyPr wrap="square">
            <a:spAutoFit/>
          </a:bodyPr>
          <a:lstStyle/>
          <a:p>
            <a:pPr algn="l"/>
            <a:r>
              <a:rPr lang="sv-SE" sz="1200" baseline="0" noProof="0">
                <a:solidFill>
                  <a:schemeClr val="tx1">
                    <a:lumMod val="65000"/>
                    <a:lumOff val="35000"/>
                  </a:schemeClr>
                </a:solidFill>
                <a:latin typeface="+mn-lt"/>
                <a:cs typeface="Arial" panose="020B0604020202020204" pitchFamily="34" charset="0"/>
              </a:rPr>
              <a:t>För att ändra färg på bakgrunden, högerklicka utanför arbetsytan, välj Formatera bakgrund sedan Hel fyllning. Välj någon av temafärgerna.</a:t>
            </a:r>
          </a:p>
        </p:txBody>
      </p:sp>
      <p:sp>
        <p:nvSpPr>
          <p:cNvPr id="11" name="Platshållare för text 11">
            <a:extLst>
              <a:ext uri="{FF2B5EF4-FFF2-40B4-BE49-F238E27FC236}">
                <a16:creationId xmlns:a16="http://schemas.microsoft.com/office/drawing/2014/main" id="{18AB680D-56AA-1546-8E3B-1CC082DD7254}"/>
              </a:ext>
            </a:extLst>
          </p:cNvPr>
          <p:cNvSpPr>
            <a:spLocks noGrp="1"/>
          </p:cNvSpPr>
          <p:nvPr>
            <p:ph type="body" sz="quarter" idx="21" hasCustomPrompt="1"/>
          </p:nvPr>
        </p:nvSpPr>
        <p:spPr>
          <a:xfrm>
            <a:off x="784800" y="5019927"/>
            <a:ext cx="3006150" cy="165156"/>
          </a:xfrm>
          <a:prstGeom prst="rect">
            <a:avLst/>
          </a:prstGeom>
        </p:spPr>
        <p:txBody>
          <a:bodyPr lIns="0" tIns="0" rIns="0" bIns="0">
            <a:noAutofit/>
          </a:bodyPr>
          <a:lstStyle>
            <a:lvl1pPr marL="0" indent="0">
              <a:buNone/>
              <a:defRPr sz="1400" b="1">
                <a:solidFill>
                  <a:schemeClr val="tx2"/>
                </a:solidFill>
              </a:defRPr>
            </a:lvl1pPr>
          </a:lstStyle>
          <a:p>
            <a:pPr lvl="0"/>
            <a:r>
              <a:rPr lang="sv-SE"/>
              <a:t>Klicka för rubrik</a:t>
            </a:r>
            <a:endParaRPr lang="en-GB"/>
          </a:p>
        </p:txBody>
      </p:sp>
      <p:sp>
        <p:nvSpPr>
          <p:cNvPr id="16" name="Platshållare för text 11">
            <a:extLst>
              <a:ext uri="{FF2B5EF4-FFF2-40B4-BE49-F238E27FC236}">
                <a16:creationId xmlns:a16="http://schemas.microsoft.com/office/drawing/2014/main" id="{C592AF17-2B26-794C-BD33-4E40D8A10098}"/>
              </a:ext>
            </a:extLst>
          </p:cNvPr>
          <p:cNvSpPr>
            <a:spLocks noGrp="1"/>
          </p:cNvSpPr>
          <p:nvPr>
            <p:ph type="body" sz="quarter" idx="22" hasCustomPrompt="1"/>
          </p:nvPr>
        </p:nvSpPr>
        <p:spPr>
          <a:xfrm>
            <a:off x="784800" y="5244837"/>
            <a:ext cx="3006150" cy="541850"/>
          </a:xfrm>
          <a:prstGeom prst="rect">
            <a:avLst/>
          </a:prstGeom>
        </p:spPr>
        <p:txBody>
          <a:bodyPr lIns="0" tIns="0" rIns="0" bIns="0">
            <a:noAutofit/>
          </a:bodyPr>
          <a:lstStyle>
            <a:lvl1pPr marL="0" indent="0">
              <a:lnSpc>
                <a:spcPct val="120000"/>
              </a:lnSpc>
              <a:spcBef>
                <a:spcPts val="400"/>
              </a:spcBef>
              <a:buNone/>
              <a:defRPr sz="1400" b="0">
                <a:solidFill>
                  <a:schemeClr val="tx2"/>
                </a:solidFill>
              </a:defRPr>
            </a:lvl1pPr>
          </a:lstStyle>
          <a:p>
            <a:pPr lvl="0"/>
            <a:r>
              <a:rPr lang="sv-SE"/>
              <a:t>Klicka för namn och e-post</a:t>
            </a:r>
            <a:endParaRPr lang="en-GB"/>
          </a:p>
        </p:txBody>
      </p:sp>
      <p:pic>
        <p:nvPicPr>
          <p:cNvPr id="19" name="Bildobjekt 18">
            <a:extLst>
              <a:ext uri="{FF2B5EF4-FFF2-40B4-BE49-F238E27FC236}">
                <a16:creationId xmlns:a16="http://schemas.microsoft.com/office/drawing/2014/main" id="{23113388-9FC8-D24C-A28D-B44980AED994}"/>
              </a:ext>
            </a:extLst>
          </p:cNvPr>
          <p:cNvPicPr>
            <a:picLocks noChangeAspect="1"/>
          </p:cNvPicPr>
          <p:nvPr userDrawn="1"/>
        </p:nvPicPr>
        <p:blipFill rotWithShape="1">
          <a:blip r:embed="rId2" cstate="screen">
            <a:alphaModFix amt="36000"/>
            <a:extLst>
              <a:ext uri="{28A0092B-C50C-407E-A947-70E740481C1C}">
                <a14:useLocalDpi xmlns:a14="http://schemas.microsoft.com/office/drawing/2010/main"/>
              </a:ext>
            </a:extLst>
          </a:blip>
          <a:srcRect/>
          <a:stretch/>
        </p:blipFill>
        <p:spPr>
          <a:xfrm>
            <a:off x="515937" y="793228"/>
            <a:ext cx="11676063" cy="3763973"/>
          </a:xfrm>
          <a:prstGeom prst="rect">
            <a:avLst/>
          </a:prstGeom>
        </p:spPr>
      </p:pic>
      <p:sp>
        <p:nvSpPr>
          <p:cNvPr id="10" name="Rubrik 1">
            <a:extLst>
              <a:ext uri="{FF2B5EF4-FFF2-40B4-BE49-F238E27FC236}">
                <a16:creationId xmlns:a16="http://schemas.microsoft.com/office/drawing/2014/main" id="{9735A084-A8D5-2940-B5AE-33F36538D8A0}"/>
              </a:ext>
            </a:extLst>
          </p:cNvPr>
          <p:cNvSpPr>
            <a:spLocks noGrp="1"/>
          </p:cNvSpPr>
          <p:nvPr>
            <p:ph type="ctrTitle" hasCustomPrompt="1"/>
          </p:nvPr>
        </p:nvSpPr>
        <p:spPr>
          <a:xfrm>
            <a:off x="791452" y="2035620"/>
            <a:ext cx="9533648" cy="1524347"/>
          </a:xfrm>
          <a:prstGeom prst="rect">
            <a:avLst/>
          </a:prstGeom>
        </p:spPr>
        <p:txBody>
          <a:bodyPr lIns="0" tIns="0" rIns="0" bIns="0" anchor="ctr">
            <a:noAutofit/>
          </a:bodyPr>
          <a:lstStyle>
            <a:lvl1pPr algn="l">
              <a:lnSpc>
                <a:spcPct val="84000"/>
              </a:lnSpc>
              <a:defRPr sz="6000">
                <a:solidFill>
                  <a:schemeClr val="tx2"/>
                </a:solidFill>
                <a:latin typeface="Arial" panose="020B0604020202020204" pitchFamily="34" charset="0"/>
                <a:cs typeface="Arial" panose="020B0604020202020204" pitchFamily="34" charset="0"/>
              </a:defRPr>
            </a:lvl1pPr>
          </a:lstStyle>
          <a:p>
            <a:r>
              <a:rPr lang="sv-SE"/>
              <a:t>Klicka för rubrik på maximalt två rader</a:t>
            </a:r>
          </a:p>
        </p:txBody>
      </p:sp>
    </p:spTree>
    <p:extLst>
      <p:ext uri="{BB962C8B-B14F-4D97-AF65-F5344CB8AC3E}">
        <p14:creationId xmlns:p14="http://schemas.microsoft.com/office/powerpoint/2010/main" val="41795390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Slutbild med foto">
    <p:spTree>
      <p:nvGrpSpPr>
        <p:cNvPr id="1" name=""/>
        <p:cNvGrpSpPr/>
        <p:nvPr/>
      </p:nvGrpSpPr>
      <p:grpSpPr>
        <a:xfrm>
          <a:off x="0" y="0"/>
          <a:ext cx="0" cy="0"/>
          <a:chOff x="0" y="0"/>
          <a:chExt cx="0" cy="0"/>
        </a:xfrm>
      </p:grpSpPr>
      <p:sp>
        <p:nvSpPr>
          <p:cNvPr id="11" name="Rektangel 10">
            <a:extLst>
              <a:ext uri="{FF2B5EF4-FFF2-40B4-BE49-F238E27FC236}">
                <a16:creationId xmlns:a16="http://schemas.microsoft.com/office/drawing/2014/main" id="{49C890B6-7AFD-415A-8C15-235E0114C3A9}"/>
              </a:ext>
            </a:extLst>
          </p:cNvPr>
          <p:cNvSpPr/>
          <p:nvPr userDrawn="1"/>
        </p:nvSpPr>
        <p:spPr>
          <a:xfrm>
            <a:off x="0" y="970935"/>
            <a:ext cx="12192000" cy="4916129"/>
          </a:xfrm>
          <a:prstGeom prst="rect">
            <a:avLst/>
          </a:prstGeom>
          <a:solidFill>
            <a:srgbClr val="008F5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7" name="Rektangel 6">
            <a:extLst>
              <a:ext uri="{FF2B5EF4-FFF2-40B4-BE49-F238E27FC236}">
                <a16:creationId xmlns:a16="http://schemas.microsoft.com/office/drawing/2014/main" id="{1ABA5383-8229-419C-AF83-5D3B5CE213E7}"/>
              </a:ext>
            </a:extLst>
          </p:cNvPr>
          <p:cNvSpPr/>
          <p:nvPr userDrawn="1"/>
        </p:nvSpPr>
        <p:spPr>
          <a:xfrm>
            <a:off x="0" y="0"/>
            <a:ext cx="1927654" cy="81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8" name="Rektangel 7">
            <a:extLst>
              <a:ext uri="{FF2B5EF4-FFF2-40B4-BE49-F238E27FC236}">
                <a16:creationId xmlns:a16="http://schemas.microsoft.com/office/drawing/2014/main" id="{788F1D94-1A5F-4CBE-B8C9-1FC6D263B859}"/>
              </a:ext>
            </a:extLst>
          </p:cNvPr>
          <p:cNvSpPr/>
          <p:nvPr userDrawn="1"/>
        </p:nvSpPr>
        <p:spPr>
          <a:xfrm>
            <a:off x="10264346" y="6042454"/>
            <a:ext cx="1927654" cy="8155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9" name="Bildobjekt 8">
            <a:extLst>
              <a:ext uri="{FF2B5EF4-FFF2-40B4-BE49-F238E27FC236}">
                <a16:creationId xmlns:a16="http://schemas.microsoft.com/office/drawing/2014/main" id="{3CA2ABBB-D195-4CBD-8E05-1904D571622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375365" y="213189"/>
            <a:ext cx="1277983" cy="602356"/>
          </a:xfrm>
          <a:prstGeom prst="rect">
            <a:avLst/>
          </a:prstGeom>
        </p:spPr>
      </p:pic>
      <p:pic>
        <p:nvPicPr>
          <p:cNvPr id="6" name="Bildobjekt 5" descr="En bild som visar grönsaker, grön, kål&#10;&#10;Automatiskt genererad beskrivning">
            <a:extLst>
              <a:ext uri="{FF2B5EF4-FFF2-40B4-BE49-F238E27FC236}">
                <a16:creationId xmlns:a16="http://schemas.microsoft.com/office/drawing/2014/main" id="{A8BB9EDF-126F-47E6-B473-4384A8179FA3}"/>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13190" b="12617"/>
          <a:stretch/>
        </p:blipFill>
        <p:spPr>
          <a:xfrm>
            <a:off x="0" y="981075"/>
            <a:ext cx="12192000" cy="4933950"/>
          </a:xfrm>
          <a:prstGeom prst="rect">
            <a:avLst/>
          </a:prstGeom>
        </p:spPr>
      </p:pic>
    </p:spTree>
    <p:extLst>
      <p:ext uri="{BB962C8B-B14F-4D97-AF65-F5344CB8AC3E}">
        <p14:creationId xmlns:p14="http://schemas.microsoft.com/office/powerpoint/2010/main" val="39974035"/>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Liggande bild med text">
    <p:spTree>
      <p:nvGrpSpPr>
        <p:cNvPr id="1" name=""/>
        <p:cNvGrpSpPr/>
        <p:nvPr/>
      </p:nvGrpSpPr>
      <p:grpSpPr>
        <a:xfrm>
          <a:off x="0" y="0"/>
          <a:ext cx="0" cy="0"/>
          <a:chOff x="0" y="0"/>
          <a:chExt cx="0" cy="0"/>
        </a:xfrm>
      </p:grpSpPr>
      <p:sp>
        <p:nvSpPr>
          <p:cNvPr id="5" name="Platshållare för bild 4">
            <a:extLst>
              <a:ext uri="{FF2B5EF4-FFF2-40B4-BE49-F238E27FC236}">
                <a16:creationId xmlns:a16="http://schemas.microsoft.com/office/drawing/2014/main" id="{C638CB14-7B33-4E9A-ACFD-F32595E4C159}"/>
              </a:ext>
            </a:extLst>
          </p:cNvPr>
          <p:cNvSpPr>
            <a:spLocks noGrp="1"/>
          </p:cNvSpPr>
          <p:nvPr>
            <p:ph type="pic" sz="quarter" idx="13"/>
          </p:nvPr>
        </p:nvSpPr>
        <p:spPr>
          <a:xfrm>
            <a:off x="5099823" y="0"/>
            <a:ext cx="7084393" cy="4723492"/>
          </a:xfrm>
        </p:spPr>
        <p:txBody>
          <a:bodyPr/>
          <a:lstStyle/>
          <a:p>
            <a:r>
              <a:rPr lang="sv-SE"/>
              <a:t>Klicka på ikonen för att lägga till en bild</a:t>
            </a:r>
          </a:p>
        </p:txBody>
      </p:sp>
      <p:sp>
        <p:nvSpPr>
          <p:cNvPr id="2" name="Rubrik 1"/>
          <p:cNvSpPr>
            <a:spLocks noGrp="1"/>
          </p:cNvSpPr>
          <p:nvPr>
            <p:ph type="title" hasCustomPrompt="1"/>
          </p:nvPr>
        </p:nvSpPr>
        <p:spPr>
          <a:xfrm>
            <a:off x="838200" y="1128911"/>
            <a:ext cx="3827745" cy="1433232"/>
          </a:xfrm>
        </p:spPr>
        <p:txBody>
          <a:bodyPr anchor="b" anchorCtr="0">
            <a:normAutofit/>
          </a:bodyPr>
          <a:lstStyle>
            <a:lvl1pPr>
              <a:defRPr sz="4000" spc="-150" baseline="0">
                <a:solidFill>
                  <a:schemeClr val="accent3"/>
                </a:solidFill>
                <a:latin typeface="Source Sans Pro Semibold" panose="020B0603030403020204" pitchFamily="34" charset="0"/>
              </a:defRPr>
            </a:lvl1pPr>
          </a:lstStyle>
          <a:p>
            <a:r>
              <a:rPr lang="sv-SE"/>
              <a:t>Rubrik</a:t>
            </a:r>
          </a:p>
        </p:txBody>
      </p:sp>
      <p:sp>
        <p:nvSpPr>
          <p:cNvPr id="3" name="Platshållare för innehåll 2"/>
          <p:cNvSpPr>
            <a:spLocks noGrp="1"/>
          </p:cNvSpPr>
          <p:nvPr>
            <p:ph idx="1"/>
          </p:nvPr>
        </p:nvSpPr>
        <p:spPr>
          <a:xfrm>
            <a:off x="838200" y="2634712"/>
            <a:ext cx="3827745" cy="3542250"/>
          </a:xfrm>
        </p:spPr>
        <p:txBody>
          <a:bodyPr/>
          <a:lstStyle>
            <a:lvl1pPr marL="0" indent="0">
              <a:buNone/>
              <a:defRPr sz="2000">
                <a:latin typeface="Source Sans Pro" panose="020B0503030403020204" pitchFamily="34" charset="0"/>
              </a:defRPr>
            </a:lvl1pPr>
            <a:lvl2pPr>
              <a:defRPr sz="1800">
                <a:latin typeface="Source Sans Pro" panose="020B0503030403020204" pitchFamily="34" charset="0"/>
              </a:defRPr>
            </a:lvl2pPr>
            <a:lvl3pPr>
              <a:defRPr sz="1600">
                <a:latin typeface="Source Sans Pro" panose="020B0503030403020204" pitchFamily="34" charset="0"/>
              </a:defRPr>
            </a:lvl3pPr>
            <a:lvl4pPr>
              <a:defRPr sz="1600">
                <a:latin typeface="Source Sans Pro" panose="020B0503030403020204" pitchFamily="34" charset="0"/>
              </a:defRPr>
            </a:lvl4pPr>
            <a:lvl5pPr>
              <a:defRPr sz="1600">
                <a:latin typeface="Source Sans Pro" panose="020B0503030403020204" pitchFamily="34" charset="0"/>
              </a:defRPr>
            </a:lvl5p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7" name="Rektangel 6">
            <a:extLst>
              <a:ext uri="{FF2B5EF4-FFF2-40B4-BE49-F238E27FC236}">
                <a16:creationId xmlns:a16="http://schemas.microsoft.com/office/drawing/2014/main" id="{F76741C6-43D3-4ADE-B7A9-DC22F67F18B0}"/>
              </a:ext>
            </a:extLst>
          </p:cNvPr>
          <p:cNvSpPr/>
          <p:nvPr userDrawn="1"/>
        </p:nvSpPr>
        <p:spPr>
          <a:xfrm>
            <a:off x="5099823" y="4723492"/>
            <a:ext cx="7084394" cy="2134508"/>
          </a:xfrm>
          <a:prstGeom prst="rect">
            <a:avLst/>
          </a:prstGeom>
          <a:solidFill>
            <a:srgbClr val="00555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7099BE6B-7AFC-4461-ACF5-D64108E5869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0769" y="212679"/>
            <a:ext cx="1273361" cy="547399"/>
          </a:xfrm>
          <a:prstGeom prst="rect">
            <a:avLst/>
          </a:prstGeom>
        </p:spPr>
      </p:pic>
    </p:spTree>
    <p:extLst>
      <p:ext uri="{BB962C8B-B14F-4D97-AF65-F5344CB8AC3E}">
        <p14:creationId xmlns:p14="http://schemas.microsoft.com/office/powerpoint/2010/main" val="12176679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Diagram">
    <p:spTree>
      <p:nvGrpSpPr>
        <p:cNvPr id="1" name=""/>
        <p:cNvGrpSpPr/>
        <p:nvPr/>
      </p:nvGrpSpPr>
      <p:grpSpPr>
        <a:xfrm>
          <a:off x="0" y="0"/>
          <a:ext cx="0" cy="0"/>
          <a:chOff x="0" y="0"/>
          <a:chExt cx="0" cy="0"/>
        </a:xfrm>
      </p:grpSpPr>
      <p:sp>
        <p:nvSpPr>
          <p:cNvPr id="2" name="Rubrik 1"/>
          <p:cNvSpPr>
            <a:spLocks noGrp="1"/>
          </p:cNvSpPr>
          <p:nvPr>
            <p:ph type="title" hasCustomPrompt="1"/>
          </p:nvPr>
        </p:nvSpPr>
        <p:spPr>
          <a:xfrm>
            <a:off x="838200" y="224833"/>
            <a:ext cx="7774172" cy="717553"/>
          </a:xfrm>
        </p:spPr>
        <p:txBody>
          <a:bodyPr anchor="b" anchorCtr="0">
            <a:normAutofit/>
          </a:bodyPr>
          <a:lstStyle>
            <a:lvl1pPr>
              <a:defRPr sz="3200" spc="-150" baseline="0">
                <a:solidFill>
                  <a:srgbClr val="20305C"/>
                </a:solidFill>
                <a:latin typeface="Source Sans Pro Semibold" panose="020B0603030403020204" pitchFamily="34" charset="0"/>
              </a:defRPr>
            </a:lvl1pPr>
          </a:lstStyle>
          <a:p>
            <a:r>
              <a:rPr lang="sv-SE"/>
              <a:t>Rubrik</a:t>
            </a:r>
          </a:p>
        </p:txBody>
      </p:sp>
      <p:sp>
        <p:nvSpPr>
          <p:cNvPr id="6" name="Platshållare för innehåll 5">
            <a:extLst>
              <a:ext uri="{FF2B5EF4-FFF2-40B4-BE49-F238E27FC236}">
                <a16:creationId xmlns:a16="http://schemas.microsoft.com/office/drawing/2014/main" id="{251D4C7A-8179-41C9-8075-7E07771269D6}"/>
              </a:ext>
            </a:extLst>
          </p:cNvPr>
          <p:cNvSpPr>
            <a:spLocks noGrp="1"/>
          </p:cNvSpPr>
          <p:nvPr>
            <p:ph sz="quarter" idx="14"/>
          </p:nvPr>
        </p:nvSpPr>
        <p:spPr>
          <a:xfrm>
            <a:off x="838200" y="951470"/>
            <a:ext cx="9167037" cy="5268577"/>
          </a:xfrm>
        </p:spPr>
        <p:txBody>
          <a:bodyPr/>
          <a:lstStyle>
            <a:lvl1pPr marL="0" indent="0">
              <a:buNone/>
              <a:defRPr/>
            </a:lvl1pPr>
          </a:lstStyle>
          <a:p>
            <a:pPr lvl="0"/>
            <a:endParaRPr lang="sv-SE"/>
          </a:p>
        </p:txBody>
      </p:sp>
      <p:pic>
        <p:nvPicPr>
          <p:cNvPr id="8" name="Bildobjekt 7">
            <a:extLst>
              <a:ext uri="{FF2B5EF4-FFF2-40B4-BE49-F238E27FC236}">
                <a16:creationId xmlns:a16="http://schemas.microsoft.com/office/drawing/2014/main" id="{2405207A-686B-4280-A519-BF69BE0D48DB}"/>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209846" y="224833"/>
            <a:ext cx="1690305" cy="726637"/>
          </a:xfrm>
          <a:prstGeom prst="rect">
            <a:avLst/>
          </a:prstGeom>
        </p:spPr>
      </p:pic>
    </p:spTree>
    <p:extLst>
      <p:ext uri="{BB962C8B-B14F-4D97-AF65-F5344CB8AC3E}">
        <p14:creationId xmlns:p14="http://schemas.microsoft.com/office/powerpoint/2010/main" val="2399533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Avslutsbild">
    <p:bg>
      <p:bgPr>
        <a:solidFill>
          <a:srgbClr val="262262"/>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05B88CC4-EE60-49E6-9BAA-C69AF816066C}"/>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62253" y="2683688"/>
            <a:ext cx="3467493" cy="1490624"/>
          </a:xfrm>
          <a:prstGeom prst="rect">
            <a:avLst/>
          </a:prstGeom>
        </p:spPr>
      </p:pic>
    </p:spTree>
    <p:extLst>
      <p:ext uri="{BB962C8B-B14F-4D97-AF65-F5344CB8AC3E}">
        <p14:creationId xmlns:p14="http://schemas.microsoft.com/office/powerpoint/2010/main" val="330267153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7.xml"/><Relationship Id="rId3" Type="http://schemas.openxmlformats.org/officeDocument/2006/relationships/slideLayout" Target="../slideLayouts/slideLayout12.xml"/><Relationship Id="rId7" Type="http://schemas.openxmlformats.org/officeDocument/2006/relationships/slideLayout" Target="../slideLayouts/slideLayout16.xml"/><Relationship Id="rId12" Type="http://schemas.openxmlformats.org/officeDocument/2006/relationships/theme" Target="../theme/theme2.xml"/><Relationship Id="rId2" Type="http://schemas.openxmlformats.org/officeDocument/2006/relationships/slideLayout" Target="../slideLayouts/slideLayout11.xml"/><Relationship Id="rId1" Type="http://schemas.openxmlformats.org/officeDocument/2006/relationships/slideLayout" Target="../slideLayouts/slideLayout10.xml"/><Relationship Id="rId6" Type="http://schemas.openxmlformats.org/officeDocument/2006/relationships/slideLayout" Target="../slideLayouts/slideLayout15.xml"/><Relationship Id="rId11" Type="http://schemas.openxmlformats.org/officeDocument/2006/relationships/slideLayout" Target="../slideLayouts/slideLayout20.xml"/><Relationship Id="rId5" Type="http://schemas.openxmlformats.org/officeDocument/2006/relationships/slideLayout" Target="../slideLayouts/slideLayout14.xml"/><Relationship Id="rId10" Type="http://schemas.openxmlformats.org/officeDocument/2006/relationships/slideLayout" Target="../slideLayouts/slideLayout19.xml"/><Relationship Id="rId4" Type="http://schemas.openxmlformats.org/officeDocument/2006/relationships/slideLayout" Target="../slideLayouts/slideLayout13.xml"/><Relationship Id="rId9"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6" Type="http://schemas.openxmlformats.org/officeDocument/2006/relationships/theme" Target="../theme/theme3.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8.xml"/><Relationship Id="rId7"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5" Type="http://schemas.openxmlformats.org/officeDocument/2006/relationships/slideLayout" Target="../slideLayouts/slideLayout40.xml"/><Relationship Id="rId4" Type="http://schemas.openxmlformats.org/officeDocument/2006/relationships/slideLayout" Target="../slideLayouts/slideLayout39.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9.xml"/><Relationship Id="rId3" Type="http://schemas.openxmlformats.org/officeDocument/2006/relationships/slideLayout" Target="../slideLayouts/slideLayout44.xml"/><Relationship Id="rId7" Type="http://schemas.openxmlformats.org/officeDocument/2006/relationships/slideLayout" Target="../slideLayouts/slideLayout48.xml"/><Relationship Id="rId2" Type="http://schemas.openxmlformats.org/officeDocument/2006/relationships/slideLayout" Target="../slideLayouts/slideLayout43.xml"/><Relationship Id="rId1" Type="http://schemas.openxmlformats.org/officeDocument/2006/relationships/slideLayout" Target="../slideLayouts/slideLayout42.xml"/><Relationship Id="rId6" Type="http://schemas.openxmlformats.org/officeDocument/2006/relationships/slideLayout" Target="../slideLayouts/slideLayout47.xml"/><Relationship Id="rId5" Type="http://schemas.openxmlformats.org/officeDocument/2006/relationships/slideLayout" Target="../slideLayouts/slideLayout46.xml"/><Relationship Id="rId4" Type="http://schemas.openxmlformats.org/officeDocument/2006/relationships/slideLayout" Target="../slideLayouts/slideLayout45.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7.xml"/><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8.xml"/><Relationship Id="rId13" Type="http://schemas.openxmlformats.org/officeDocument/2006/relationships/slideLayout" Target="../slideLayouts/slideLayout73.xml"/><Relationship Id="rId18" Type="http://schemas.openxmlformats.org/officeDocument/2006/relationships/image" Target="../media/image10.png"/><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slideLayout" Target="../slideLayouts/slideLayout72.xml"/><Relationship Id="rId17" Type="http://schemas.openxmlformats.org/officeDocument/2006/relationships/theme" Target="../theme/theme7.xml"/><Relationship Id="rId2" Type="http://schemas.openxmlformats.org/officeDocument/2006/relationships/slideLayout" Target="../slideLayouts/slideLayout62.xml"/><Relationship Id="rId16" Type="http://schemas.openxmlformats.org/officeDocument/2006/relationships/slideLayout" Target="../slideLayouts/slideLayout76.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5" Type="http://schemas.openxmlformats.org/officeDocument/2006/relationships/slideLayout" Target="../slideLayouts/slideLayout7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 Id="rId14" Type="http://schemas.openxmlformats.org/officeDocument/2006/relationships/slideLayout" Target="../slideLayouts/slideLayout7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418790755"/>
      </p:ext>
    </p:extLst>
  </p:cSld>
  <p:clrMap bg1="lt1" tx1="dk1" bg2="lt2" tx2="dk2" accent1="accent1" accent2="accent2" accent3="accent3" accent4="accent4" accent5="accent5" accent6="accent6" hlink="hlink" folHlink="folHlink"/>
  <p:sldLayoutIdLst>
    <p:sldLayoutId id="2147483727" r:id="rId1"/>
    <p:sldLayoutId id="2147483878" r:id="rId2"/>
    <p:sldLayoutId id="2147483704" r:id="rId3"/>
    <p:sldLayoutId id="2147483659" r:id="rId4"/>
    <p:sldLayoutId id="2147483714" r:id="rId5"/>
    <p:sldLayoutId id="2147483718" r:id="rId6"/>
    <p:sldLayoutId id="2147483722" r:id="rId7"/>
    <p:sldLayoutId id="2147483724" r:id="rId8"/>
    <p:sldLayoutId id="2147483874" r:id="rId9"/>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74594297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908" r:id="rId10"/>
    <p:sldLayoutId id="2147483909" r:id="rId11"/>
  </p:sldLayoutIdLst>
  <p:hf hdr="0" dt="0"/>
  <p:txStyles>
    <p:titleStyle>
      <a:lvl1pPr algn="l" defTabSz="914400" rtl="0" eaLnBrk="1" latinLnBrk="0" hangingPunct="1">
        <a:lnSpc>
          <a:spcPct val="90000"/>
        </a:lnSpc>
        <a:spcBef>
          <a:spcPct val="0"/>
        </a:spcBef>
        <a:buNone/>
        <a:defRPr sz="4000" kern="1200">
          <a:solidFill>
            <a:schemeClr val="accent3"/>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8"/>
            <a:ext cx="9371646" cy="1121588"/>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306319"/>
            <a:ext cx="9371646" cy="3870643"/>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1480832372"/>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 id="2147483903" r:id="rId14"/>
    <p:sldLayoutId id="2147483904" r:id="rId15"/>
  </p:sldLayoutIdLst>
  <p:hf hdr="0" dt="0"/>
  <p:txStyles>
    <p:titleStyle>
      <a:lvl1pPr algn="l" defTabSz="914400" rtl="0" eaLnBrk="1" latinLnBrk="0" hangingPunct="1">
        <a:lnSpc>
          <a:spcPct val="90000"/>
        </a:lnSpc>
        <a:spcBef>
          <a:spcPct val="0"/>
        </a:spcBef>
        <a:buNone/>
        <a:defRPr sz="40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7"/>
            <a:ext cx="9371646" cy="1485355"/>
          </a:xfrm>
          <a:prstGeom prst="rect">
            <a:avLst/>
          </a:prstGeom>
        </p:spPr>
        <p:txBody>
          <a:bodyPr vert="horz" lIns="91440" tIns="45720" rIns="91440" bIns="45720" rtlCol="0" anchor="ctr">
            <a:normAutofit/>
          </a:bodyPr>
          <a:lstStyle/>
          <a:p>
            <a:r>
              <a:rPr lang="sv-SE"/>
              <a:t>Klicka här för att ändra format</a:t>
            </a:r>
          </a:p>
        </p:txBody>
      </p:sp>
      <p:sp>
        <p:nvSpPr>
          <p:cNvPr id="3" name="Platshållare för text 2"/>
          <p:cNvSpPr>
            <a:spLocks noGrp="1"/>
          </p:cNvSpPr>
          <p:nvPr>
            <p:ph type="body" idx="1"/>
          </p:nvPr>
        </p:nvSpPr>
        <p:spPr>
          <a:xfrm>
            <a:off x="838200" y="2634711"/>
            <a:ext cx="9371646" cy="3542251"/>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2457433013"/>
      </p:ext>
    </p:extLst>
  </p:cSld>
  <p:clrMap bg1="lt1" tx1="dk1" bg2="lt2" tx2="dk2" accent1="accent1" accent2="accent2" accent3="accent3" accent4="accent4" accent5="accent5" accent6="accent6" hlink="hlink" folHlink="folHlink"/>
  <p:sldLayoutIdLst>
    <p:sldLayoutId id="2147483911" r:id="rId1"/>
    <p:sldLayoutId id="2147483912" r:id="rId2"/>
    <p:sldLayoutId id="2147483913" r:id="rId3"/>
    <p:sldLayoutId id="2147483914" r:id="rId4"/>
    <p:sldLayoutId id="2147483916" r:id="rId5"/>
    <p:sldLayoutId id="2147483917" r:id="rId6"/>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30857"/>
            <a:ext cx="9371646" cy="1494605"/>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625461"/>
            <a:ext cx="9371646" cy="3551501"/>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3877199469"/>
      </p:ext>
    </p:extLst>
  </p:cSld>
  <p:clrMap bg1="lt1" tx1="dk1" bg2="lt2" tx2="dk2" accent1="accent1" accent2="accent2" accent3="accent3" accent4="accent4" accent5="accent5" accent6="accent6" hlink="hlink" folHlink="folHlink"/>
  <p:sldLayoutIdLst>
    <p:sldLayoutId id="2147483919" r:id="rId1"/>
    <p:sldLayoutId id="2147483920" r:id="rId2"/>
    <p:sldLayoutId id="2147483921" r:id="rId3"/>
    <p:sldLayoutId id="2147483922" r:id="rId4"/>
    <p:sldLayoutId id="2147483923" r:id="rId5"/>
    <p:sldLayoutId id="2147483924" r:id="rId6"/>
    <p:sldLayoutId id="2147483925" r:id="rId7"/>
    <p:sldLayoutId id="2147483938" r:id="rId8"/>
  </p:sldLayoutIdLst>
  <p:hf hdr="0" dt="0"/>
  <p:txStyles>
    <p:titleStyle>
      <a:lvl1pPr algn="l" defTabSz="914400" rtl="0" eaLnBrk="1" latinLnBrk="0" hangingPunct="1">
        <a:lnSpc>
          <a:spcPct val="90000"/>
        </a:lnSpc>
        <a:spcBef>
          <a:spcPct val="0"/>
        </a:spcBef>
        <a:buNone/>
        <a:defRPr sz="4400" kern="1200">
          <a:solidFill>
            <a:schemeClr val="accent1"/>
          </a:solidFill>
          <a:latin typeface="Source Sans Pro SemiBold" panose="020B0603030403020204" pitchFamily="34" charset="0"/>
          <a:ea typeface="Source Sans Pro SemiBold" panose="020B0603030403020204" pitchFamily="34" charset="0"/>
          <a:cs typeface="+mj-cs"/>
        </a:defRPr>
      </a:lvl1pPr>
    </p:titleStyle>
    <p:bodyStyle>
      <a:lvl1pPr marL="228600" indent="-228600" algn="l" defTabSz="914400" rtl="0" eaLnBrk="1" latinLnBrk="0" hangingPunct="1">
        <a:lnSpc>
          <a:spcPct val="90000"/>
        </a:lnSpc>
        <a:spcBef>
          <a:spcPts val="1000"/>
        </a:spcBef>
        <a:spcAft>
          <a:spcPts val="600"/>
        </a:spcAft>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spcAft>
          <a:spcPts val="600"/>
        </a:spcAft>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spcAft>
          <a:spcPts val="6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spcAft>
          <a:spcPts val="600"/>
        </a:spcAft>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1140107"/>
            <a:ext cx="9371646" cy="1485355"/>
          </a:xfrm>
          <a:prstGeom prst="rect">
            <a:avLst/>
          </a:prstGeom>
        </p:spPr>
        <p:txBody>
          <a:bodyPr vert="horz" lIns="91440" tIns="45720" rIns="91440" bIns="45720" rtlCol="0" anchor="b" anchorCtr="0">
            <a:normAutofit/>
          </a:bodyPr>
          <a:lstStyle/>
          <a:p>
            <a:r>
              <a:rPr lang="sv-SE"/>
              <a:t>Klicka här för att ändra format</a:t>
            </a:r>
          </a:p>
        </p:txBody>
      </p:sp>
      <p:sp>
        <p:nvSpPr>
          <p:cNvPr id="3" name="Platshållare för text 2"/>
          <p:cNvSpPr>
            <a:spLocks noGrp="1"/>
          </p:cNvSpPr>
          <p:nvPr>
            <p:ph type="body" idx="1"/>
          </p:nvPr>
        </p:nvSpPr>
        <p:spPr>
          <a:xfrm>
            <a:off x="838200" y="2634711"/>
            <a:ext cx="9371646" cy="3542251"/>
          </a:xfrm>
          <a:prstGeom prst="rect">
            <a:avLst/>
          </a:prstGeom>
        </p:spPr>
        <p:txBody>
          <a:bodyPr vert="horz" lIns="91440" tIns="45720" rIns="91440" bIns="45720" rtlCol="0">
            <a:no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2B33C2-54EE-4A44-9B78-6F01870CE737}" type="slidenum">
              <a:rPr lang="sv-SE" smtClean="0"/>
              <a:t>‹#›</a:t>
            </a:fld>
            <a:endParaRPr lang="sv-SE"/>
          </a:p>
        </p:txBody>
      </p:sp>
    </p:spTree>
    <p:extLst>
      <p:ext uri="{BB962C8B-B14F-4D97-AF65-F5344CB8AC3E}">
        <p14:creationId xmlns:p14="http://schemas.microsoft.com/office/powerpoint/2010/main" val="1672474393"/>
      </p:ext>
    </p:extLst>
  </p:cSld>
  <p:clrMap bg1="lt1" tx1="dk1" bg2="lt2" tx2="dk2" accent1="accent1" accent2="accent2" accent3="accent3" accent4="accent4" accent5="accent5" accent6="accent6" hlink="hlink" folHlink="folHlink"/>
  <p:sldLayoutIdLst>
    <p:sldLayoutId id="2147483927" r:id="rId1"/>
    <p:sldLayoutId id="2147483928" r:id="rId2"/>
    <p:sldLayoutId id="2147483929" r:id="rId3"/>
    <p:sldLayoutId id="2147483930" r:id="rId4"/>
    <p:sldLayoutId id="2147483931" r:id="rId5"/>
    <p:sldLayoutId id="2147483932" r:id="rId6"/>
    <p:sldLayoutId id="2147483933" r:id="rId7"/>
    <p:sldLayoutId id="2147483934" r:id="rId8"/>
    <p:sldLayoutId id="2147483935" r:id="rId9"/>
    <p:sldLayoutId id="2147483936" r:id="rId10"/>
    <p:sldLayoutId id="2147483937" r:id="rId11"/>
  </p:sldLayoutIdLst>
  <p:hf hdr="0" dt="0"/>
  <p:txStyles>
    <p:titleStyle>
      <a:lvl1pPr algn="l" defTabSz="914400" rtl="0" eaLnBrk="1" latinLnBrk="0" hangingPunct="1">
        <a:lnSpc>
          <a:spcPct val="90000"/>
        </a:lnSpc>
        <a:spcBef>
          <a:spcPct val="0"/>
        </a:spcBef>
        <a:buNone/>
        <a:defRPr sz="4400" kern="1200">
          <a:solidFill>
            <a:schemeClr val="accent1"/>
          </a:solidFill>
          <a:latin typeface="Source Sans Pro Semibold" panose="020B06030304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ource Sans Pro" panose="020B05030304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ource Sans Pro" panose="020B05030304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ource Sans Pro" panose="020B05030304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ource Sans Pro" panose="020B05030304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A8ECFEA7-728F-4DBB-BD0A-87F1EAA06B31}"/>
              </a:ext>
            </a:extLst>
          </p:cNvPr>
          <p:cNvSpPr>
            <a:spLocks noGrp="1"/>
          </p:cNvSpPr>
          <p:nvPr>
            <p:ph type="title"/>
          </p:nvPr>
        </p:nvSpPr>
        <p:spPr>
          <a:xfrm>
            <a:off x="838200" y="684000"/>
            <a:ext cx="10515600" cy="1325563"/>
          </a:xfrm>
          <a:prstGeom prst="rect">
            <a:avLst/>
          </a:prstGeom>
        </p:spPr>
        <p:txBody>
          <a:bodyPr vert="horz" lIns="91440" tIns="45720" rIns="91440" bIns="45720" rtlCol="0" anchor="b">
            <a:no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10EAAADC-66E8-48D3-8713-419A6E0C1B37}"/>
              </a:ext>
            </a:extLst>
          </p:cNvPr>
          <p:cNvSpPr>
            <a:spLocks noGrp="1"/>
          </p:cNvSpPr>
          <p:nvPr>
            <p:ph type="body" idx="1"/>
          </p:nvPr>
        </p:nvSpPr>
        <p:spPr>
          <a:xfrm>
            <a:off x="838200" y="2033688"/>
            <a:ext cx="10515600" cy="4131400"/>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p>
        </p:txBody>
      </p:sp>
      <p:pic>
        <p:nvPicPr>
          <p:cNvPr id="6" name="Bildobjekt 5">
            <a:extLst>
              <a:ext uri="{FF2B5EF4-FFF2-40B4-BE49-F238E27FC236}">
                <a16:creationId xmlns:a16="http://schemas.microsoft.com/office/drawing/2014/main" id="{2B04E865-0529-4BB5-BE66-F7CD4234AB8C}"/>
              </a:ext>
            </a:extLst>
          </p:cNvPr>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51740" y="170261"/>
            <a:ext cx="1228717" cy="579135"/>
          </a:xfrm>
          <a:prstGeom prst="rect">
            <a:avLst/>
          </a:prstGeom>
        </p:spPr>
      </p:pic>
    </p:spTree>
    <p:extLst>
      <p:ext uri="{BB962C8B-B14F-4D97-AF65-F5344CB8AC3E}">
        <p14:creationId xmlns:p14="http://schemas.microsoft.com/office/powerpoint/2010/main" val="731521897"/>
      </p:ext>
    </p:extLst>
  </p:cSld>
  <p:clrMap bg1="lt1" tx1="dk1" bg2="lt2" tx2="dk2" accent1="accent1" accent2="accent2" accent3="accent3" accent4="accent4" accent5="accent5" accent6="accent6" hlink="hlink" folHlink="folHlink"/>
  <p:sldLayoutIdLst>
    <p:sldLayoutId id="2147483940" r:id="rId1"/>
    <p:sldLayoutId id="2147483941" r:id="rId2"/>
    <p:sldLayoutId id="2147483942" r:id="rId3"/>
    <p:sldLayoutId id="2147483943" r:id="rId4"/>
    <p:sldLayoutId id="2147483944" r:id="rId5"/>
    <p:sldLayoutId id="2147483945" r:id="rId6"/>
    <p:sldLayoutId id="2147483946" r:id="rId7"/>
    <p:sldLayoutId id="2147483947" r:id="rId8"/>
    <p:sldLayoutId id="2147483948" r:id="rId9"/>
    <p:sldLayoutId id="2147483949" r:id="rId10"/>
    <p:sldLayoutId id="2147483950" r:id="rId11"/>
    <p:sldLayoutId id="2147483951" r:id="rId12"/>
    <p:sldLayoutId id="2147483952" r:id="rId13"/>
    <p:sldLayoutId id="2147483954" r:id="rId14"/>
    <p:sldLayoutId id="2147483955" r:id="rId15"/>
    <p:sldLayoutId id="2147483956" r:id="rId16"/>
  </p:sldLayoutIdLst>
  <p:txStyles>
    <p:titleStyle>
      <a:lvl1pPr algn="l" defTabSz="914400" rtl="0" eaLnBrk="1" latinLnBrk="0" hangingPunct="1">
        <a:lnSpc>
          <a:spcPts val="4500"/>
        </a:lnSpc>
        <a:spcBef>
          <a:spcPct val="0"/>
        </a:spcBef>
        <a:buNone/>
        <a:defRPr sz="4400" kern="1200" spc="-150">
          <a:solidFill>
            <a:srgbClr val="008F5B"/>
          </a:solidFill>
          <a:latin typeface="Source Sans Pro Bold" panose="020B0703030403020204" pitchFamily="34" charset="0"/>
          <a:ea typeface="Source Sans Pro Bold" panose="020B0703030403020204" pitchFamily="34" charset="0"/>
          <a:cs typeface="+mj-cs"/>
        </a:defRPr>
      </a:lvl1pPr>
    </p:titleStyle>
    <p:bodyStyle>
      <a:lvl1pPr marL="228600" indent="-228600" algn="l" defTabSz="914400" rtl="0" eaLnBrk="1" latinLnBrk="0" hangingPunct="1">
        <a:lnSpc>
          <a:spcPct val="100000"/>
        </a:lnSpc>
        <a:spcBef>
          <a:spcPts val="1000"/>
        </a:spcBef>
        <a:spcAft>
          <a:spcPts val="600"/>
        </a:spcAft>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1pPr>
      <a:lvl2pPr marL="685800" indent="-228600" algn="l" defTabSz="914400" rtl="0" eaLnBrk="1" latinLnBrk="0" hangingPunct="1">
        <a:lnSpc>
          <a:spcPts val="1700"/>
        </a:lnSpc>
        <a:spcBef>
          <a:spcPts val="500"/>
        </a:spcBef>
        <a:spcAft>
          <a:spcPts val="600"/>
        </a:spcAft>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2pPr>
      <a:lvl3pPr marL="1143000" indent="-228600" algn="l" defTabSz="914400" rtl="0" eaLnBrk="1" latinLnBrk="0" hangingPunct="1">
        <a:lnSpc>
          <a:spcPts val="1700"/>
        </a:lnSpc>
        <a:spcBef>
          <a:spcPts val="500"/>
        </a:spcBef>
        <a:spcAft>
          <a:spcPts val="600"/>
        </a:spcAft>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3pPr>
      <a:lvl4pPr marL="1600200" indent="-228600" algn="l" defTabSz="914400" rtl="0" eaLnBrk="1" latinLnBrk="0" hangingPunct="1">
        <a:lnSpc>
          <a:spcPts val="1700"/>
        </a:lnSpc>
        <a:spcBef>
          <a:spcPts val="500"/>
        </a:spcBef>
        <a:spcAft>
          <a:spcPts val="600"/>
        </a:spcAft>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4pPr>
      <a:lvl5pPr marL="2057400" indent="-228600" algn="l" defTabSz="914400" rtl="0" eaLnBrk="1" latinLnBrk="0" hangingPunct="1">
        <a:lnSpc>
          <a:spcPts val="1700"/>
        </a:lnSpc>
        <a:spcBef>
          <a:spcPts val="500"/>
        </a:spcBef>
        <a:spcAft>
          <a:spcPts val="600"/>
        </a:spcAft>
        <a:buFont typeface="Arial" panose="020B0604020202020204" pitchFamily="34" charset="0"/>
        <a:buChar char="•"/>
        <a:defRPr sz="2100" kern="1200">
          <a:solidFill>
            <a:schemeClr val="tx1"/>
          </a:solidFill>
          <a:latin typeface="Source Sans Pro" panose="020B0503030403020204" pitchFamily="34" charset="0"/>
          <a:ea typeface="Source Sans Pro" panose="020B0503030403020204" pitchFamily="34"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4.xml"/><Relationship Id="rId5" Type="http://schemas.openxmlformats.org/officeDocument/2006/relationships/image" Target="../media/image24.jpeg"/><Relationship Id="rId4" Type="http://schemas.openxmlformats.org/officeDocument/2006/relationships/image" Target="../media/image23.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jpeg"/><Relationship Id="rId1" Type="http://schemas.openxmlformats.org/officeDocument/2006/relationships/slideLayout" Target="../slideLayouts/slideLayout14.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905BE707-A281-4675-A470-77ACDB7DDB9D}"/>
              </a:ext>
            </a:extLst>
          </p:cNvPr>
          <p:cNvSpPr>
            <a:spLocks noGrp="1"/>
          </p:cNvSpPr>
          <p:nvPr>
            <p:ph type="ctrTitle"/>
          </p:nvPr>
        </p:nvSpPr>
        <p:spPr>
          <a:xfrm>
            <a:off x="640080" y="2886292"/>
            <a:ext cx="10213535" cy="2059338"/>
          </a:xfrm>
        </p:spPr>
        <p:txBody>
          <a:bodyPr/>
          <a:lstStyle/>
          <a:p>
            <a:r>
              <a:rPr lang="sv-SE" dirty="0">
                <a:latin typeface="Source Sans Pro Semibold"/>
                <a:ea typeface="Source Sans Pro Semibold"/>
              </a:rPr>
              <a:t>Branschråd Bygg</a:t>
            </a:r>
            <a:br>
              <a:rPr lang="sv-SE" dirty="0">
                <a:latin typeface="Source Sans Pro Semibold"/>
                <a:ea typeface="Source Sans Pro Semibold"/>
              </a:rPr>
            </a:br>
            <a:r>
              <a:rPr lang="sv-SE" dirty="0">
                <a:latin typeface="Source Sans Pro Semibold"/>
                <a:ea typeface="Source Sans Pro Semibold"/>
              </a:rPr>
              <a:t>och Anläggning</a:t>
            </a:r>
            <a:br>
              <a:rPr lang="sv-SE" dirty="0">
                <a:latin typeface="Source Sans Pro Semibold"/>
                <a:ea typeface="Source Sans Pro Semibold"/>
              </a:rPr>
            </a:br>
            <a:br>
              <a:rPr lang="sv-SE" dirty="0">
                <a:latin typeface="Source Sans Pro Semibold"/>
                <a:ea typeface="Source Sans Pro Semibold"/>
              </a:rPr>
            </a:br>
            <a:r>
              <a:rPr lang="sv-SE" sz="4000" dirty="0">
                <a:latin typeface="Source Sans Pro Semibold"/>
                <a:ea typeface="Source Sans Pro Semibold"/>
              </a:rPr>
              <a:t>Uppföljningsmöte</a:t>
            </a:r>
          </a:p>
        </p:txBody>
      </p:sp>
      <p:sp>
        <p:nvSpPr>
          <p:cNvPr id="4" name="Platshållare för text 3">
            <a:extLst>
              <a:ext uri="{FF2B5EF4-FFF2-40B4-BE49-F238E27FC236}">
                <a16:creationId xmlns:a16="http://schemas.microsoft.com/office/drawing/2014/main" id="{AD95EF37-952E-40D1-BD39-43AF69DBEED9}"/>
              </a:ext>
            </a:extLst>
          </p:cNvPr>
          <p:cNvSpPr>
            <a:spLocks noGrp="1"/>
          </p:cNvSpPr>
          <p:nvPr>
            <p:ph type="body" sz="quarter" idx="14"/>
          </p:nvPr>
        </p:nvSpPr>
        <p:spPr>
          <a:xfrm>
            <a:off x="445708" y="5640508"/>
            <a:ext cx="8182867" cy="352822"/>
          </a:xfrm>
        </p:spPr>
        <p:txBody>
          <a:bodyPr/>
          <a:lstStyle/>
          <a:p>
            <a:r>
              <a:rPr lang="sv-SE" dirty="0"/>
              <a:t>Stab Upphandling</a:t>
            </a:r>
          </a:p>
          <a:p>
            <a:r>
              <a:rPr lang="sv-SE" dirty="0"/>
              <a:t>2025-05-06</a:t>
            </a:r>
          </a:p>
          <a:p>
            <a:endParaRPr lang="sv-SE" dirty="0"/>
          </a:p>
        </p:txBody>
      </p:sp>
    </p:spTree>
    <p:extLst>
      <p:ext uri="{BB962C8B-B14F-4D97-AF65-F5344CB8AC3E}">
        <p14:creationId xmlns:p14="http://schemas.microsoft.com/office/powerpoint/2010/main" val="19573118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F722C6-82A2-96A0-5702-D83B7F9430D5}"/>
            </a:ext>
          </a:extLst>
        </p:cNvPr>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5C20EE3C-8630-7410-D92B-BDA7F6794E6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CE3B04AC-00CC-FBBF-D522-6F7056A08985}"/>
              </a:ext>
            </a:extLst>
          </p:cNvPr>
          <p:cNvSpPr>
            <a:spLocks noGrp="1"/>
          </p:cNvSpPr>
          <p:nvPr>
            <p:ph type="title"/>
          </p:nvPr>
        </p:nvSpPr>
        <p:spPr>
          <a:xfrm>
            <a:off x="425552" y="991402"/>
            <a:ext cx="6529039" cy="1035360"/>
          </a:xfrm>
        </p:spPr>
        <p:txBody>
          <a:bodyPr>
            <a:normAutofit fontScale="90000"/>
          </a:bodyPr>
          <a:lstStyle/>
          <a:p>
            <a:br>
              <a:rPr lang="sv-SE" dirty="0">
                <a:latin typeface="Source Sans Pro Semibold"/>
                <a:ea typeface="Source Sans Pro Semibold"/>
              </a:rPr>
            </a:br>
            <a:r>
              <a:rPr lang="sv-SE" dirty="0">
                <a:latin typeface="Source Sans Pro Semibold"/>
                <a:ea typeface="Source Sans Pro Semibold"/>
              </a:rPr>
              <a:t>Övriga frågor</a:t>
            </a:r>
            <a:endParaRPr lang="sv-SE" dirty="0">
              <a:ea typeface="Source Sans Pro Semibold"/>
            </a:endParaRPr>
          </a:p>
        </p:txBody>
      </p:sp>
      <p:sp>
        <p:nvSpPr>
          <p:cNvPr id="7" name="Platshållare för innehåll 6">
            <a:extLst>
              <a:ext uri="{FF2B5EF4-FFF2-40B4-BE49-F238E27FC236}">
                <a16:creationId xmlns:a16="http://schemas.microsoft.com/office/drawing/2014/main" id="{614F302E-3995-0999-5D5A-A7EE217F8910}"/>
              </a:ext>
            </a:extLst>
          </p:cNvPr>
          <p:cNvSpPr>
            <a:spLocks noGrp="1"/>
          </p:cNvSpPr>
          <p:nvPr>
            <p:ph idx="1"/>
          </p:nvPr>
        </p:nvSpPr>
        <p:spPr/>
        <p:txBody>
          <a:bodyPr/>
          <a:lstStyle/>
          <a:p>
            <a:endParaRPr lang="sv-SE"/>
          </a:p>
        </p:txBody>
      </p:sp>
      <p:pic>
        <p:nvPicPr>
          <p:cNvPr id="4" name="Picture 4">
            <a:extLst>
              <a:ext uri="{FF2B5EF4-FFF2-40B4-BE49-F238E27FC236}">
                <a16:creationId xmlns:a16="http://schemas.microsoft.com/office/drawing/2014/main" id="{0D3C1C1D-07E3-71D6-8EEE-F7FACB9351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65" r="12328"/>
          <a:stretch/>
        </p:blipFill>
        <p:spPr bwMode="auto">
          <a:xfrm>
            <a:off x="8111002" y="0"/>
            <a:ext cx="4080998" cy="6857990"/>
          </a:xfrm>
          <a:prstGeom prst="rect">
            <a:avLst/>
          </a:prstGeom>
          <a:solidFill>
            <a:srgbClr val="FFFFFF"/>
          </a:solidFill>
        </p:spPr>
      </p:pic>
      <p:pic>
        <p:nvPicPr>
          <p:cNvPr id="2" name="Platshållare för bild 7" descr="En bild som visar himmel, utomhus, moln, fordon">
            <a:extLst>
              <a:ext uri="{FF2B5EF4-FFF2-40B4-BE49-F238E27FC236}">
                <a16:creationId xmlns:a16="http://schemas.microsoft.com/office/drawing/2014/main" id="{3E96A137-9CF9-F0FB-26E0-5C217E5D087C}"/>
              </a:ext>
            </a:extLst>
          </p:cNvPr>
          <p:cNvPicPr>
            <a:picLocks noChangeAspect="1"/>
          </p:cNvPicPr>
          <p:nvPr/>
        </p:nvPicPr>
        <p:blipFill>
          <a:blip r:embed="rId4" cstate="print">
            <a:extLst>
              <a:ext uri="{28A0092B-C50C-407E-A947-70E740481C1C}">
                <a14:useLocalDpi xmlns:a14="http://schemas.microsoft.com/office/drawing/2010/main" val="0"/>
              </a:ext>
            </a:extLst>
          </a:blip>
          <a:srcRect l="59600" r="-71"/>
          <a:stretch/>
        </p:blipFill>
        <p:spPr>
          <a:xfrm>
            <a:off x="8111001" y="-47611"/>
            <a:ext cx="4218961" cy="6953211"/>
          </a:xfrm>
          <a:prstGeom prst="rect">
            <a:avLst/>
          </a:prstGeom>
        </p:spPr>
      </p:pic>
      <p:pic>
        <p:nvPicPr>
          <p:cNvPr id="5" name="Bildobjekt 4" descr="En bild som visar fordon, utomhus, Landfordon, himmel&#10;&#10;Automatiskt genererad beskrivning">
            <a:extLst>
              <a:ext uri="{FF2B5EF4-FFF2-40B4-BE49-F238E27FC236}">
                <a16:creationId xmlns:a16="http://schemas.microsoft.com/office/drawing/2014/main" id="{BA15EA9C-F61E-3439-1289-43C74B7486EA}"/>
              </a:ext>
            </a:extLst>
          </p:cNvPr>
          <p:cNvPicPr>
            <a:picLocks noChangeAspect="1"/>
          </p:cNvPicPr>
          <p:nvPr/>
        </p:nvPicPr>
        <p:blipFill>
          <a:blip r:embed="rId5" cstate="print">
            <a:extLst>
              <a:ext uri="{28A0092B-C50C-407E-A947-70E740481C1C}">
                <a14:useLocalDpi xmlns:a14="http://schemas.microsoft.com/office/drawing/2010/main" val="0"/>
              </a:ext>
            </a:extLst>
          </a:blip>
          <a:srcRect l="31764" r="27607"/>
          <a:stretch/>
        </p:blipFill>
        <p:spPr>
          <a:xfrm>
            <a:off x="8111001" y="-64658"/>
            <a:ext cx="4218962" cy="6922658"/>
          </a:xfrm>
          <a:prstGeom prst="rect">
            <a:avLst/>
          </a:prstGeom>
        </p:spPr>
      </p:pic>
    </p:spTree>
    <p:extLst>
      <p:ext uri="{BB962C8B-B14F-4D97-AF65-F5344CB8AC3E}">
        <p14:creationId xmlns:p14="http://schemas.microsoft.com/office/powerpoint/2010/main" val="268833393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2311793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110F26B7-EF17-4A4A-A196-8F09A61CF916}"/>
              </a:ext>
            </a:extLst>
          </p:cNvPr>
          <p:cNvSpPr>
            <a:spLocks noGrp="1"/>
          </p:cNvSpPr>
          <p:nvPr>
            <p:ph type="title"/>
          </p:nvPr>
        </p:nvSpPr>
        <p:spPr>
          <a:xfrm>
            <a:off x="838200" y="497252"/>
            <a:ext cx="9371646" cy="1021156"/>
          </a:xfrm>
        </p:spPr>
        <p:txBody>
          <a:bodyPr>
            <a:noAutofit/>
          </a:bodyPr>
          <a:lstStyle/>
          <a:p>
            <a:r>
              <a:rPr lang="sv-SE" sz="4800" dirty="0">
                <a:solidFill>
                  <a:schemeClr val="accent3"/>
                </a:solidFill>
                <a:latin typeface="Source Sans Pro Semibold"/>
                <a:ea typeface="Source Sans Pro Semibold"/>
              </a:rPr>
              <a:t>”Mötesregler”</a:t>
            </a:r>
            <a:r>
              <a:rPr lang="sv-SE" sz="4800" dirty="0">
                <a:latin typeface="Source Sans Pro Semibold"/>
                <a:ea typeface="Source Sans Pro Semibold"/>
              </a:rPr>
              <a:t> </a:t>
            </a:r>
          </a:p>
        </p:txBody>
      </p:sp>
      <p:sp>
        <p:nvSpPr>
          <p:cNvPr id="4" name="Platshållare för bildnummer 3">
            <a:extLst>
              <a:ext uri="{FF2B5EF4-FFF2-40B4-BE49-F238E27FC236}">
                <a16:creationId xmlns:a16="http://schemas.microsoft.com/office/drawing/2014/main" id="{105E7335-3DE6-4958-9905-9411E47C107C}"/>
              </a:ext>
            </a:extLst>
          </p:cNvPr>
          <p:cNvSpPr>
            <a:spLocks noGrp="1"/>
          </p:cNvSpPr>
          <p:nvPr>
            <p:ph type="sldNum" sz="quarter" idx="12"/>
          </p:nvPr>
        </p:nvSpPr>
        <p:spPr/>
        <p:txBody>
          <a:bodyPr/>
          <a:lstStyle/>
          <a:p>
            <a:fld id="{D02B33C2-54EE-4A44-9B78-6F01870CE737}" type="slidenum">
              <a:rPr lang="sv-SE" smtClean="0"/>
              <a:t>2</a:t>
            </a:fld>
            <a:endParaRPr lang="sv-SE"/>
          </a:p>
        </p:txBody>
      </p:sp>
      <p:sp>
        <p:nvSpPr>
          <p:cNvPr id="3" name="Platshållare för innehåll 2">
            <a:extLst>
              <a:ext uri="{FF2B5EF4-FFF2-40B4-BE49-F238E27FC236}">
                <a16:creationId xmlns:a16="http://schemas.microsoft.com/office/drawing/2014/main" id="{EFD8C178-2361-4A30-84F5-D9F601FB9A58}"/>
              </a:ext>
            </a:extLst>
          </p:cNvPr>
          <p:cNvSpPr>
            <a:spLocks noGrp="1"/>
          </p:cNvSpPr>
          <p:nvPr>
            <p:ph idx="1"/>
          </p:nvPr>
        </p:nvSpPr>
        <p:spPr>
          <a:xfrm>
            <a:off x="838200" y="2166254"/>
            <a:ext cx="9371646" cy="3542250"/>
          </a:xfrm>
        </p:spPr>
        <p:txBody>
          <a:bodyPr/>
          <a:lstStyle/>
          <a:p>
            <a:pPr marL="457200" indent="-457200">
              <a:buFont typeface="Arial" panose="020B0604020202020204" pitchFamily="34" charset="0"/>
              <a:buChar char="•"/>
            </a:pPr>
            <a:r>
              <a:rPr lang="sv-SE" sz="3200"/>
              <a:t>Ställ gärna frågor genom att räcka upp handen eller via chatten</a:t>
            </a:r>
          </a:p>
          <a:p>
            <a:pPr marL="457200" indent="-457200">
              <a:buFont typeface="Arial" panose="020B0604020202020204" pitchFamily="34" charset="0"/>
              <a:buChar char="•"/>
            </a:pPr>
            <a:r>
              <a:rPr lang="sv-SE" sz="3200"/>
              <a:t>Ha gärna ljudet avstängt förutom när ni ställer frågor</a:t>
            </a:r>
          </a:p>
          <a:p>
            <a:pPr marL="457200" indent="-457200">
              <a:buFont typeface="Arial" panose="020B0604020202020204" pitchFamily="34" charset="0"/>
              <a:buChar char="•"/>
            </a:pPr>
            <a:r>
              <a:rPr lang="sv-SE" sz="3200"/>
              <a:t>Ha gärna video på när ni ställer frågor</a:t>
            </a:r>
          </a:p>
          <a:p>
            <a:pPr marL="457200" indent="-457200">
              <a:buFont typeface="Arial" panose="020B0604020202020204" pitchFamily="34" charset="0"/>
              <a:buChar char="•"/>
            </a:pPr>
            <a:endParaRPr lang="sv-SE" sz="3200"/>
          </a:p>
        </p:txBody>
      </p:sp>
    </p:spTree>
    <p:extLst>
      <p:ext uri="{BB962C8B-B14F-4D97-AF65-F5344CB8AC3E}">
        <p14:creationId xmlns:p14="http://schemas.microsoft.com/office/powerpoint/2010/main" val="4070038854"/>
      </p:ext>
    </p:extLst>
  </p:cSld>
  <p:clrMapOvr>
    <a:masterClrMapping/>
  </p:clrMapOvr>
  <mc:AlternateContent xmlns:mc="http://schemas.openxmlformats.org/markup-compatibility/2006" xmlns:p14="http://schemas.microsoft.com/office/powerpoint/2010/main">
    <mc:Choice Requires="p14">
      <p:transition spd="slow" p14:dur="2000" advTm="10960"/>
    </mc:Choice>
    <mc:Fallback xmlns="">
      <p:transition spd="slow" advTm="1096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1F208BE6-F27F-77DB-1AA8-AF223882FCA5}"/>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A7C1ED64-C0AE-AD76-150E-C58C74579294}"/>
              </a:ext>
            </a:extLst>
          </p:cNvPr>
          <p:cNvSpPr>
            <a:spLocks noGrp="1"/>
          </p:cNvSpPr>
          <p:nvPr>
            <p:ph type="title"/>
          </p:nvPr>
        </p:nvSpPr>
        <p:spPr>
          <a:xfrm>
            <a:off x="430619" y="912789"/>
            <a:ext cx="6529039" cy="1380947"/>
          </a:xfrm>
        </p:spPr>
        <p:txBody>
          <a:bodyPr/>
          <a:lstStyle/>
          <a:p>
            <a:r>
              <a:rPr lang="sv-SE" dirty="0">
                <a:latin typeface="Source Sans Pro Semibold"/>
                <a:ea typeface="Source Sans Pro Semibold"/>
              </a:rPr>
              <a:t>Tre branschråd som varit för bygg och anläggning</a:t>
            </a:r>
            <a:endParaRPr lang="sv-SE" dirty="0">
              <a:ea typeface="Source Sans Pro Semibold"/>
            </a:endParaRPr>
          </a:p>
        </p:txBody>
      </p:sp>
      <p:sp>
        <p:nvSpPr>
          <p:cNvPr id="4" name="Platshållare för innehåll 3">
            <a:extLst>
              <a:ext uri="{FF2B5EF4-FFF2-40B4-BE49-F238E27FC236}">
                <a16:creationId xmlns:a16="http://schemas.microsoft.com/office/drawing/2014/main" id="{51A09846-ED53-EDFD-712C-3C366E22574F}"/>
              </a:ext>
            </a:extLst>
          </p:cNvPr>
          <p:cNvSpPr>
            <a:spLocks noGrp="1"/>
          </p:cNvSpPr>
          <p:nvPr>
            <p:ph idx="1"/>
          </p:nvPr>
        </p:nvSpPr>
        <p:spPr>
          <a:xfrm>
            <a:off x="430619" y="2655717"/>
            <a:ext cx="7202434" cy="2647803"/>
          </a:xfrm>
        </p:spPr>
        <p:txBody>
          <a:bodyPr vert="horz" lIns="91440" tIns="45720" rIns="91440" bIns="45720" rtlCol="0" anchor="t">
            <a:noAutofit/>
          </a:bodyPr>
          <a:lstStyle/>
          <a:p>
            <a:pPr>
              <a:lnSpc>
                <a:spcPct val="100000"/>
              </a:lnSpc>
            </a:pPr>
            <a:r>
              <a:rPr lang="sv-SE" dirty="0">
                <a:latin typeface="Aptos"/>
                <a:ea typeface="Source Sans Pro"/>
              </a:rPr>
              <a:t>1. Uppstart Bygg och anläggning, 2024-11-28</a:t>
            </a:r>
            <a:br>
              <a:rPr lang="sv-SE" dirty="0">
                <a:latin typeface="Aptos"/>
                <a:ea typeface="Source Sans Pro"/>
              </a:rPr>
            </a:br>
            <a:endParaRPr lang="sv-SE" dirty="0">
              <a:ea typeface="Source Sans Pro" panose="020B0503030403020204" pitchFamily="34" charset="0"/>
            </a:endParaRPr>
          </a:p>
          <a:p>
            <a:pPr>
              <a:lnSpc>
                <a:spcPct val="100000"/>
              </a:lnSpc>
            </a:pPr>
            <a:r>
              <a:rPr lang="sv-SE" dirty="0">
                <a:latin typeface="Aptos"/>
                <a:ea typeface="Source Sans Pro"/>
              </a:rPr>
              <a:t>2. Tema Affären, 2025-02-11</a:t>
            </a:r>
            <a:br>
              <a:rPr lang="sv-SE" dirty="0">
                <a:latin typeface="Aptos"/>
                <a:ea typeface="Source Sans Pro"/>
              </a:rPr>
            </a:br>
            <a:endParaRPr lang="sv-SE" dirty="0">
              <a:latin typeface="Aptos"/>
              <a:ea typeface="Source Sans Pro"/>
            </a:endParaRPr>
          </a:p>
          <a:p>
            <a:pPr>
              <a:lnSpc>
                <a:spcPct val="100000"/>
              </a:lnSpc>
            </a:pPr>
            <a:r>
              <a:rPr lang="sv-SE" dirty="0">
                <a:latin typeface="Aptos"/>
                <a:ea typeface="Source Sans Pro"/>
              </a:rPr>
              <a:t>3. Tema Hållbarhet, 2025-02-25</a:t>
            </a:r>
          </a:p>
          <a:p>
            <a:endParaRPr lang="sv-SE" dirty="0">
              <a:ea typeface="Source Sans Pro" panose="020B0503030403020204" pitchFamily="34" charset="0"/>
            </a:endParaRPr>
          </a:p>
        </p:txBody>
      </p:sp>
    </p:spTree>
    <p:extLst>
      <p:ext uri="{BB962C8B-B14F-4D97-AF65-F5344CB8AC3E}">
        <p14:creationId xmlns:p14="http://schemas.microsoft.com/office/powerpoint/2010/main" val="34867483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D2D2BC-B9E7-CFF6-BE77-047E1618682E}"/>
            </a:ext>
          </a:extLst>
        </p:cNvPr>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643C5F46-593A-E0B8-25FE-06170985BCD4}"/>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A79A626C-FBE7-182E-AF46-CC6AF31C70B8}"/>
              </a:ext>
            </a:extLst>
          </p:cNvPr>
          <p:cNvSpPr>
            <a:spLocks noGrp="1"/>
          </p:cNvSpPr>
          <p:nvPr>
            <p:ph type="title"/>
          </p:nvPr>
        </p:nvSpPr>
        <p:spPr>
          <a:xfrm>
            <a:off x="430619" y="912789"/>
            <a:ext cx="6529039" cy="1380947"/>
          </a:xfrm>
        </p:spPr>
        <p:txBody>
          <a:bodyPr/>
          <a:lstStyle/>
          <a:p>
            <a:r>
              <a:rPr lang="sv-SE" dirty="0">
                <a:latin typeface="Source Sans Pro Semibold"/>
                <a:ea typeface="Source Sans Pro Semibold"/>
              </a:rPr>
              <a:t>Syfte med branschråden</a:t>
            </a:r>
            <a:endParaRPr lang="sv-SE" dirty="0">
              <a:ea typeface="Source Sans Pro Semibold"/>
            </a:endParaRPr>
          </a:p>
        </p:txBody>
      </p:sp>
      <p:sp>
        <p:nvSpPr>
          <p:cNvPr id="4" name="Platshållare för innehåll 3">
            <a:extLst>
              <a:ext uri="{FF2B5EF4-FFF2-40B4-BE49-F238E27FC236}">
                <a16:creationId xmlns:a16="http://schemas.microsoft.com/office/drawing/2014/main" id="{B8868F4D-ED6A-DAA3-D16A-6457664C4680}"/>
              </a:ext>
            </a:extLst>
          </p:cNvPr>
          <p:cNvSpPr>
            <a:spLocks noGrp="1"/>
          </p:cNvSpPr>
          <p:nvPr>
            <p:ph idx="1"/>
          </p:nvPr>
        </p:nvSpPr>
        <p:spPr>
          <a:xfrm>
            <a:off x="430619" y="2655717"/>
            <a:ext cx="7202434" cy="2647803"/>
          </a:xfrm>
        </p:spPr>
        <p:txBody>
          <a:bodyPr vert="horz" lIns="91440" tIns="45720" rIns="91440" bIns="45720" rtlCol="0" anchor="t">
            <a:noAutofit/>
          </a:bodyPr>
          <a:lstStyle/>
          <a:p>
            <a:pPr>
              <a:lnSpc>
                <a:spcPct val="100000"/>
              </a:lnSpc>
            </a:pPr>
            <a:r>
              <a:rPr lang="sv-SE" dirty="0">
                <a:latin typeface="Aptos"/>
                <a:ea typeface="Source Sans Pro"/>
              </a:rPr>
              <a:t>Att kommunicera med branschen. En långsiktig strategisk plattform för att lära av varandra och för Uppsala kommun att stämma av med branschen för att utveckla sina inköp och upphandlingar.</a:t>
            </a:r>
          </a:p>
          <a:p>
            <a:pPr>
              <a:lnSpc>
                <a:spcPct val="100000"/>
              </a:lnSpc>
            </a:pPr>
            <a:endParaRPr lang="sv-SE" dirty="0">
              <a:latin typeface="Aptos"/>
              <a:ea typeface="Source Sans Pro"/>
            </a:endParaRPr>
          </a:p>
          <a:p>
            <a:endParaRPr lang="sv-SE" dirty="0">
              <a:ea typeface="Source Sans Pro" panose="020B0503030403020204" pitchFamily="34" charset="0"/>
            </a:endParaRPr>
          </a:p>
        </p:txBody>
      </p:sp>
      <p:pic>
        <p:nvPicPr>
          <p:cNvPr id="2" name="Bildobjekt 1" descr="En bild som visar byggnad, person, utomhus, vägg&#10;&#10;AI-genererat innehåll kan vara felaktigt.">
            <a:extLst>
              <a:ext uri="{FF2B5EF4-FFF2-40B4-BE49-F238E27FC236}">
                <a16:creationId xmlns:a16="http://schemas.microsoft.com/office/drawing/2014/main" id="{143EFF67-5814-97C0-BF7B-E7B25BA087D0}"/>
              </a:ext>
            </a:extLst>
          </p:cNvPr>
          <p:cNvPicPr>
            <a:picLocks noChangeAspect="1"/>
          </p:cNvPicPr>
          <p:nvPr/>
        </p:nvPicPr>
        <p:blipFill>
          <a:blip r:embed="rId3"/>
          <a:srcRect l="17259" t="-70" r="43069" b="70"/>
          <a:stretch/>
        </p:blipFill>
        <p:spPr>
          <a:xfrm>
            <a:off x="8111002" y="-7735"/>
            <a:ext cx="4080998" cy="6858007"/>
          </a:xfrm>
          <a:prstGeom prst="rect">
            <a:avLst/>
          </a:prstGeom>
        </p:spPr>
      </p:pic>
    </p:spTree>
    <p:extLst>
      <p:ext uri="{BB962C8B-B14F-4D97-AF65-F5344CB8AC3E}">
        <p14:creationId xmlns:p14="http://schemas.microsoft.com/office/powerpoint/2010/main" val="35175294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DF8367-E149-8669-4642-3DA4B87C0176}"/>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8ECA3242-1211-224D-DBCF-791CEEFC8E5B}"/>
              </a:ext>
            </a:extLst>
          </p:cNvPr>
          <p:cNvSpPr>
            <a:spLocks noGrp="1"/>
          </p:cNvSpPr>
          <p:nvPr>
            <p:ph type="title"/>
          </p:nvPr>
        </p:nvSpPr>
        <p:spPr>
          <a:xfrm>
            <a:off x="430619" y="824397"/>
            <a:ext cx="6529039" cy="1183512"/>
          </a:xfrm>
        </p:spPr>
        <p:txBody>
          <a:bodyPr>
            <a:normAutofit fontScale="90000"/>
          </a:bodyPr>
          <a:lstStyle/>
          <a:p>
            <a:r>
              <a:rPr lang="sv-SE" b="1" dirty="0">
                <a:solidFill>
                  <a:schemeClr val="tx1"/>
                </a:solidFill>
                <a:latin typeface="Source Sans Pro Semibold"/>
                <a:ea typeface="Source Sans Pro Semibold"/>
              </a:rPr>
              <a:t>Kort sammanfattning</a:t>
            </a:r>
            <a:br>
              <a:rPr lang="sv-SE" dirty="0">
                <a:latin typeface="Source Sans Pro Semibold"/>
                <a:ea typeface="Source Sans Pro Semibold"/>
              </a:rPr>
            </a:br>
            <a:r>
              <a:rPr lang="sv-SE" dirty="0">
                <a:latin typeface="Source Sans Pro Semibold"/>
                <a:ea typeface="Source Sans Pro Semibold"/>
              </a:rPr>
              <a:t>Branschrådet 2024-11-28</a:t>
            </a:r>
            <a:endParaRPr lang="sv-SE" dirty="0">
              <a:ea typeface="Source Sans Pro Semibold"/>
            </a:endParaRPr>
          </a:p>
        </p:txBody>
      </p:sp>
      <p:sp>
        <p:nvSpPr>
          <p:cNvPr id="7" name="Platshållare för innehåll 6">
            <a:extLst>
              <a:ext uri="{FF2B5EF4-FFF2-40B4-BE49-F238E27FC236}">
                <a16:creationId xmlns:a16="http://schemas.microsoft.com/office/drawing/2014/main" id="{CC2EA496-8094-7596-FA6A-E26FF25A1AC9}"/>
              </a:ext>
            </a:extLst>
          </p:cNvPr>
          <p:cNvSpPr>
            <a:spLocks noGrp="1"/>
          </p:cNvSpPr>
          <p:nvPr>
            <p:ph idx="1"/>
          </p:nvPr>
        </p:nvSpPr>
        <p:spPr>
          <a:xfrm>
            <a:off x="412377" y="2007184"/>
            <a:ext cx="6954862" cy="4169778"/>
          </a:xfrm>
        </p:spPr>
        <p:txBody>
          <a:bodyPr vert="horz" lIns="91440" tIns="45720" rIns="91440" bIns="45720" rtlCol="0" anchor="t">
            <a:noAutofit/>
          </a:bodyPr>
          <a:lstStyle/>
          <a:p>
            <a:r>
              <a:rPr lang="sv-SE" sz="2000" dirty="0">
                <a:latin typeface="Source Sans Pro"/>
                <a:ea typeface="Source Sans Pro"/>
              </a:rPr>
              <a:t>Vi diskuterade utmaningar i Uppsala kommuns upphandlingar, tex. långa utvärderingstider, höga krav på kompetens och  av lägsta prismodeller som ibland leder till svårigheter för mindre företag att delta. </a:t>
            </a:r>
          </a:p>
          <a:p>
            <a:r>
              <a:rPr lang="sv-SE" sz="2000" dirty="0">
                <a:latin typeface="Source Sans Pro"/>
                <a:ea typeface="Source Sans Pro"/>
              </a:rPr>
              <a:t>Det efterfrågades mer tydlighet, effektiva hållbarhetskrav och stöd för att inkludera mindre aktörer. </a:t>
            </a:r>
            <a:endParaRPr lang="sv-SE" sz="2000">
              <a:latin typeface="Source Sans Pro"/>
              <a:ea typeface="Source Sans Pro"/>
            </a:endParaRPr>
          </a:p>
          <a:p>
            <a:r>
              <a:rPr lang="sv-SE" sz="2000" dirty="0">
                <a:latin typeface="Source Sans Pro"/>
                <a:ea typeface="Source Sans Pro"/>
              </a:rPr>
              <a:t>Vidare föreslogs att kommande Branschråd borde ta upp hållbart byggande, kompetensförsörjning och förbättrade upphandlingsprocesser, samt stärkt samverkan och uppföljning. Det fanns även ett intresse för att diskutera marknadens förberedelser för hållbarhetsmålen fram till 2030.</a:t>
            </a:r>
          </a:p>
        </p:txBody>
      </p:sp>
      <p:sp>
        <p:nvSpPr>
          <p:cNvPr id="9" name="Platshållare för bild 8">
            <a:extLst>
              <a:ext uri="{FF2B5EF4-FFF2-40B4-BE49-F238E27FC236}">
                <a16:creationId xmlns:a16="http://schemas.microsoft.com/office/drawing/2014/main" id="{55BEAAF5-62F5-3728-D90A-023714E6435F}"/>
              </a:ext>
            </a:extLst>
          </p:cNvPr>
          <p:cNvSpPr>
            <a:spLocks noGrp="1"/>
          </p:cNvSpPr>
          <p:nvPr>
            <p:ph type="pic" sz="quarter" idx="13"/>
          </p:nvPr>
        </p:nvSpPr>
        <p:spPr/>
        <p:txBody>
          <a:bodyPr/>
          <a:lstStyle/>
          <a:p>
            <a:endParaRPr lang="sv-SE"/>
          </a:p>
        </p:txBody>
      </p:sp>
      <p:pic>
        <p:nvPicPr>
          <p:cNvPr id="12" name="Bildobjekt 11">
            <a:extLst>
              <a:ext uri="{FF2B5EF4-FFF2-40B4-BE49-F238E27FC236}">
                <a16:creationId xmlns:a16="http://schemas.microsoft.com/office/drawing/2014/main" id="{4E3B335C-23EA-DEDC-1CA6-A49B32A419B2}"/>
              </a:ext>
            </a:extLst>
          </p:cNvPr>
          <p:cNvPicPr>
            <a:picLocks noChangeAspect="1"/>
          </p:cNvPicPr>
          <p:nvPr/>
        </p:nvPicPr>
        <p:blipFill>
          <a:blip r:embed="rId2"/>
          <a:srcRect l="50000" r="26796" b="31556"/>
          <a:stretch/>
        </p:blipFill>
        <p:spPr>
          <a:xfrm>
            <a:off x="8058615" y="0"/>
            <a:ext cx="4133386" cy="6858000"/>
          </a:xfrm>
          <a:prstGeom prst="rect">
            <a:avLst/>
          </a:prstGeom>
        </p:spPr>
      </p:pic>
    </p:spTree>
    <p:extLst>
      <p:ext uri="{BB962C8B-B14F-4D97-AF65-F5344CB8AC3E}">
        <p14:creationId xmlns:p14="http://schemas.microsoft.com/office/powerpoint/2010/main" val="30088567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E33A36-81B3-3239-D1F7-452801B485F3}"/>
            </a:ext>
          </a:extLst>
        </p:cNvPr>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9CE76A83-3782-09BB-36E6-C8F68B65E856}"/>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711C0983-7E9D-09BF-B6FF-27B2BE52F151}"/>
              </a:ext>
            </a:extLst>
          </p:cNvPr>
          <p:cNvSpPr>
            <a:spLocks noGrp="1"/>
          </p:cNvSpPr>
          <p:nvPr>
            <p:ph type="title"/>
          </p:nvPr>
        </p:nvSpPr>
        <p:spPr>
          <a:xfrm>
            <a:off x="425552" y="833822"/>
            <a:ext cx="6529039" cy="1183512"/>
          </a:xfrm>
        </p:spPr>
        <p:txBody>
          <a:bodyPr>
            <a:normAutofit fontScale="90000"/>
          </a:bodyPr>
          <a:lstStyle/>
          <a:p>
            <a:r>
              <a:rPr lang="sv-SE" dirty="0">
                <a:solidFill>
                  <a:schemeClr val="tx1"/>
                </a:solidFill>
                <a:latin typeface="Source Sans Pro Semibold"/>
                <a:ea typeface="Source Sans Pro Semibold"/>
              </a:rPr>
              <a:t>Kort sammanfattning</a:t>
            </a:r>
            <a:br>
              <a:rPr lang="sv-SE" dirty="0">
                <a:latin typeface="Source Sans Pro Semibold"/>
                <a:ea typeface="Source Sans Pro Semibold"/>
              </a:rPr>
            </a:br>
            <a:r>
              <a:rPr lang="sv-SE" dirty="0">
                <a:latin typeface="Source Sans Pro Semibold"/>
                <a:ea typeface="Source Sans Pro Semibold"/>
              </a:rPr>
              <a:t>Tema Affären 2024-02-11</a:t>
            </a:r>
            <a:endParaRPr lang="sv-SE" dirty="0">
              <a:ea typeface="Source Sans Pro Semibold"/>
            </a:endParaRPr>
          </a:p>
        </p:txBody>
      </p:sp>
      <p:sp>
        <p:nvSpPr>
          <p:cNvPr id="7" name="Platshållare för innehåll 6">
            <a:extLst>
              <a:ext uri="{FF2B5EF4-FFF2-40B4-BE49-F238E27FC236}">
                <a16:creationId xmlns:a16="http://schemas.microsoft.com/office/drawing/2014/main" id="{9243FE98-324E-474A-850B-735E24AFD464}"/>
              </a:ext>
            </a:extLst>
          </p:cNvPr>
          <p:cNvSpPr>
            <a:spLocks noGrp="1"/>
          </p:cNvSpPr>
          <p:nvPr>
            <p:ph idx="1"/>
          </p:nvPr>
        </p:nvSpPr>
        <p:spPr>
          <a:xfrm>
            <a:off x="412377" y="2007183"/>
            <a:ext cx="6954862" cy="4169779"/>
          </a:xfrm>
        </p:spPr>
        <p:txBody>
          <a:bodyPr vert="horz" lIns="91440" tIns="45720" rIns="91440" bIns="45720" rtlCol="0" anchor="t">
            <a:noAutofit/>
          </a:bodyPr>
          <a:lstStyle/>
          <a:p>
            <a:r>
              <a:rPr lang="sv-SE" sz="2000" dirty="0">
                <a:latin typeface="Source Sans Pro"/>
                <a:ea typeface="Source Sans Pro"/>
              </a:rPr>
              <a:t>Under Branschrådet diskuterades flera aspekter av upphandlingar, inklusive för- och nackdelar med olika förfaranden som fast pris och samverkan. Fast pris fungerar bäst med tydliga handlingar, medan samverkan kan främja innovation men att det kräver mer från beställaren. </a:t>
            </a:r>
          </a:p>
          <a:p>
            <a:r>
              <a:rPr lang="sv-SE" sz="2000" dirty="0">
                <a:latin typeface="Source Sans Pro"/>
                <a:ea typeface="Source Sans Pro"/>
              </a:rPr>
              <a:t>Det framkom också att kommunen bör vara flexibel med krav, särskilt när det gäller lärlings- och praktikplatser, och att mindre företag ofta har svårt att uppfylla höga krav. </a:t>
            </a:r>
            <a:endParaRPr lang="sv-SE" sz="2000">
              <a:latin typeface="Source Sans Pro"/>
              <a:ea typeface="Source Sans Pro"/>
            </a:endParaRPr>
          </a:p>
          <a:p>
            <a:r>
              <a:rPr lang="sv-SE" sz="2000" dirty="0">
                <a:latin typeface="Source Sans Pro"/>
                <a:ea typeface="Source Sans Pro"/>
              </a:rPr>
              <a:t>Diskussionen rörde även hur upphandlingar kan främja innovation genom längre anbudstider, samverkan och rättvisa krav. Det efterfrågades också en ökad transparens och bättre dialog mellan kommunen och leverantörer för att förbättra samarbetet och effektiviteten.</a:t>
            </a:r>
          </a:p>
        </p:txBody>
      </p:sp>
      <p:pic>
        <p:nvPicPr>
          <p:cNvPr id="4" name="Picture 2">
            <a:extLst>
              <a:ext uri="{FF2B5EF4-FFF2-40B4-BE49-F238E27FC236}">
                <a16:creationId xmlns:a16="http://schemas.microsoft.com/office/drawing/2014/main" id="{A2E04A80-3425-BC82-CCC7-BA160971AE4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36989" t="-544" r="29901" b="544"/>
          <a:stretch/>
        </p:blipFill>
        <p:spPr bwMode="auto">
          <a:xfrm>
            <a:off x="8111003" y="-37707"/>
            <a:ext cx="4080998" cy="6933413"/>
          </a:xfrm>
          <a:prstGeom prst="rect">
            <a:avLst/>
          </a:prstGeom>
          <a:noFill/>
        </p:spPr>
      </p:pic>
    </p:spTree>
    <p:extLst>
      <p:ext uri="{BB962C8B-B14F-4D97-AF65-F5344CB8AC3E}">
        <p14:creationId xmlns:p14="http://schemas.microsoft.com/office/powerpoint/2010/main" val="17107294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120A53-959E-AE29-B82F-90F00D07C26D}"/>
            </a:ext>
          </a:extLst>
        </p:cNvPr>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E00885D2-A7A9-3FA8-C2B6-A5B64D3C5ABD}"/>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EFA3C2CE-EBE7-A60F-6B9F-AF44795CCFB3}"/>
              </a:ext>
            </a:extLst>
          </p:cNvPr>
          <p:cNvSpPr>
            <a:spLocks noGrp="1"/>
          </p:cNvSpPr>
          <p:nvPr>
            <p:ph type="title"/>
          </p:nvPr>
        </p:nvSpPr>
        <p:spPr>
          <a:xfrm>
            <a:off x="425552" y="843250"/>
            <a:ext cx="6529039" cy="1183512"/>
          </a:xfrm>
        </p:spPr>
        <p:txBody>
          <a:bodyPr>
            <a:normAutofit fontScale="90000"/>
          </a:bodyPr>
          <a:lstStyle/>
          <a:p>
            <a:r>
              <a:rPr lang="sv-SE" dirty="0">
                <a:solidFill>
                  <a:schemeClr val="tx1"/>
                </a:solidFill>
                <a:latin typeface="Source Sans Pro Semibold"/>
                <a:ea typeface="Source Sans Pro Semibold"/>
              </a:rPr>
              <a:t>Kort sammanfattning</a:t>
            </a:r>
            <a:br>
              <a:rPr lang="sv-SE" dirty="0">
                <a:latin typeface="Source Sans Pro Semibold"/>
                <a:ea typeface="Source Sans Pro Semibold"/>
              </a:rPr>
            </a:br>
            <a:r>
              <a:rPr lang="sv-SE" dirty="0">
                <a:latin typeface="Source Sans Pro Semibold"/>
                <a:ea typeface="Source Sans Pro Semibold"/>
              </a:rPr>
              <a:t>Tema Hållbarhet 2024-02-25</a:t>
            </a:r>
            <a:endParaRPr lang="sv-SE" dirty="0">
              <a:ea typeface="Source Sans Pro Semibold"/>
            </a:endParaRPr>
          </a:p>
        </p:txBody>
      </p:sp>
      <p:sp>
        <p:nvSpPr>
          <p:cNvPr id="7" name="Platshållare för innehåll 6">
            <a:extLst>
              <a:ext uri="{FF2B5EF4-FFF2-40B4-BE49-F238E27FC236}">
                <a16:creationId xmlns:a16="http://schemas.microsoft.com/office/drawing/2014/main" id="{15EB64B5-7CF4-D121-D783-2ACB77A15034}"/>
              </a:ext>
            </a:extLst>
          </p:cNvPr>
          <p:cNvSpPr>
            <a:spLocks noGrp="1"/>
          </p:cNvSpPr>
          <p:nvPr>
            <p:ph idx="1"/>
          </p:nvPr>
        </p:nvSpPr>
        <p:spPr>
          <a:xfrm>
            <a:off x="434789" y="2208889"/>
            <a:ext cx="6932450" cy="3968073"/>
          </a:xfrm>
        </p:spPr>
        <p:txBody>
          <a:bodyPr vert="horz" lIns="91440" tIns="45720" rIns="91440" bIns="45720" rtlCol="0" anchor="t">
            <a:noAutofit/>
          </a:bodyPr>
          <a:lstStyle/>
          <a:p>
            <a:r>
              <a:rPr lang="sv-SE" sz="2000" dirty="0">
                <a:latin typeface="Source Sans Pro"/>
                <a:ea typeface="Source Sans Pro"/>
              </a:rPr>
              <a:t>Branschrådets möte fokuserade på hållbarhet inom byggsektorn, där tydliga krav och samverkan mellan aktörer lyftes som avgörande för att effektivisera klimatberäkningar och uppnå hållbara lösningar.</a:t>
            </a:r>
          </a:p>
          <a:p>
            <a:r>
              <a:rPr lang="sv-SE" sz="2000" dirty="0">
                <a:latin typeface="Source Sans Pro"/>
                <a:ea typeface="Source Sans Pro"/>
              </a:rPr>
              <a:t>För att främja </a:t>
            </a:r>
            <a:r>
              <a:rPr lang="sv-SE" sz="2000" dirty="0" err="1">
                <a:latin typeface="Source Sans Pro"/>
                <a:ea typeface="Source Sans Pro"/>
              </a:rPr>
              <a:t>cirkularitet</a:t>
            </a:r>
            <a:r>
              <a:rPr lang="sv-SE" sz="2000" dirty="0">
                <a:latin typeface="Source Sans Pro"/>
                <a:ea typeface="Source Sans Pro"/>
              </a:rPr>
              <a:t> behövs bättre samordning, ekonomiska incitament och ett ökat fokus på återbruk. Ställa långsiktiga och realistiska hållbarhetskrav i upphandlingar, samtidigt som samverkan och innovation prioriteras. </a:t>
            </a:r>
          </a:p>
          <a:p>
            <a:r>
              <a:rPr lang="sv-SE" sz="2000" dirty="0">
                <a:latin typeface="Source Sans Pro"/>
                <a:ea typeface="Source Sans Pro"/>
              </a:rPr>
              <a:t>Elektrifiering av maskiner och klimatsmarta materialval kräver både långsiktig planering och investering i infrastruktur för att driva utvecklingen mot hållbarhet.</a:t>
            </a:r>
            <a:endParaRPr lang="sv-SE"/>
          </a:p>
          <a:p>
            <a:endParaRPr lang="sv-SE" dirty="0">
              <a:ea typeface="Source Sans Pro"/>
            </a:endParaRPr>
          </a:p>
        </p:txBody>
      </p:sp>
      <p:pic>
        <p:nvPicPr>
          <p:cNvPr id="4" name="Picture 4">
            <a:extLst>
              <a:ext uri="{FF2B5EF4-FFF2-40B4-BE49-F238E27FC236}">
                <a16:creationId xmlns:a16="http://schemas.microsoft.com/office/drawing/2014/main" id="{59A1AAAC-E7EA-13A6-B349-D8D4941C34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65" r="12328"/>
          <a:stretch/>
        </p:blipFill>
        <p:spPr bwMode="auto">
          <a:xfrm>
            <a:off x="8111002" y="0"/>
            <a:ext cx="4080998" cy="6857990"/>
          </a:xfrm>
          <a:prstGeom prst="rect">
            <a:avLst/>
          </a:prstGeom>
          <a:solidFill>
            <a:srgbClr val="FFFFFF"/>
          </a:solidFill>
        </p:spPr>
      </p:pic>
    </p:spTree>
    <p:extLst>
      <p:ext uri="{BB962C8B-B14F-4D97-AF65-F5344CB8AC3E}">
        <p14:creationId xmlns:p14="http://schemas.microsoft.com/office/powerpoint/2010/main" val="36829426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533462-9183-1EE2-AB6A-F8E1CFC35D65}"/>
            </a:ext>
          </a:extLst>
        </p:cNvPr>
        <p:cNvGrpSpPr/>
        <p:nvPr/>
      </p:nvGrpSpPr>
      <p:grpSpPr>
        <a:xfrm>
          <a:off x="0" y="0"/>
          <a:ext cx="0" cy="0"/>
          <a:chOff x="0" y="0"/>
          <a:chExt cx="0" cy="0"/>
        </a:xfrm>
      </p:grpSpPr>
      <p:pic>
        <p:nvPicPr>
          <p:cNvPr id="6" name="Platshållare för bild 5" descr="En bild som visar himmel, moln, utomhus, transport&#10;&#10;Automatiskt genererad beskrivning">
            <a:extLst>
              <a:ext uri="{FF2B5EF4-FFF2-40B4-BE49-F238E27FC236}">
                <a16:creationId xmlns:a16="http://schemas.microsoft.com/office/drawing/2014/main" id="{6A2F053C-2B4F-19D6-99E0-9875C55B6547}"/>
              </a:ext>
            </a:extLst>
          </p:cNvPr>
          <p:cNvPicPr>
            <a:picLocks noGrp="1" noChangeAspect="1"/>
          </p:cNvPicPr>
          <p:nvPr>
            <p:ph type="pic" sz="quarter" idx="13"/>
          </p:nvPr>
        </p:nvPicPr>
        <p:blipFill>
          <a:blip r:embed="rId2" cstate="print">
            <a:extLst>
              <a:ext uri="{28A0092B-C50C-407E-A947-70E740481C1C}">
                <a14:useLocalDpi xmlns:a14="http://schemas.microsoft.com/office/drawing/2010/main" val="0"/>
              </a:ext>
            </a:extLst>
          </a:blip>
          <a:srcRect l="5365" r="5365"/>
          <a:stretch>
            <a:fillRect/>
          </a:stretch>
        </p:blipFill>
        <p:spPr>
          <a:xfrm>
            <a:off x="8111002" y="0"/>
            <a:ext cx="4080998" cy="6858000"/>
          </a:xfrm>
        </p:spPr>
      </p:pic>
      <p:sp>
        <p:nvSpPr>
          <p:cNvPr id="3" name="Rubrik 2">
            <a:extLst>
              <a:ext uri="{FF2B5EF4-FFF2-40B4-BE49-F238E27FC236}">
                <a16:creationId xmlns:a16="http://schemas.microsoft.com/office/drawing/2014/main" id="{1E886CE0-0FAB-DA7C-2393-CEA72E1BECFA}"/>
              </a:ext>
            </a:extLst>
          </p:cNvPr>
          <p:cNvSpPr>
            <a:spLocks noGrp="1"/>
          </p:cNvSpPr>
          <p:nvPr>
            <p:ph type="title"/>
          </p:nvPr>
        </p:nvSpPr>
        <p:spPr>
          <a:xfrm>
            <a:off x="371054" y="1288988"/>
            <a:ext cx="6529039" cy="1035360"/>
          </a:xfrm>
        </p:spPr>
        <p:txBody>
          <a:bodyPr>
            <a:normAutofit fontScale="90000"/>
          </a:bodyPr>
          <a:lstStyle/>
          <a:p>
            <a:br>
              <a:rPr lang="sv-SE" dirty="0">
                <a:latin typeface="Source Sans Pro Semibold"/>
                <a:ea typeface="Source Sans Pro Semibold"/>
              </a:rPr>
            </a:br>
            <a:r>
              <a:rPr lang="sv-SE" dirty="0">
                <a:latin typeface="Source Sans Pro Semibold"/>
                <a:ea typeface="Source Sans Pro Semibold"/>
              </a:rPr>
              <a:t>Hur Uppsala kommun tar till vara på diskussionerna</a:t>
            </a:r>
            <a:endParaRPr lang="sv-SE" dirty="0">
              <a:ea typeface="Source Sans Pro Semibold"/>
            </a:endParaRPr>
          </a:p>
        </p:txBody>
      </p:sp>
      <p:sp>
        <p:nvSpPr>
          <p:cNvPr id="7" name="Platshållare för innehåll 6">
            <a:extLst>
              <a:ext uri="{FF2B5EF4-FFF2-40B4-BE49-F238E27FC236}">
                <a16:creationId xmlns:a16="http://schemas.microsoft.com/office/drawing/2014/main" id="{3D0D3F7B-6AAE-45B8-E299-DA126D7B54F9}"/>
              </a:ext>
            </a:extLst>
          </p:cNvPr>
          <p:cNvSpPr>
            <a:spLocks noGrp="1"/>
          </p:cNvSpPr>
          <p:nvPr>
            <p:ph idx="1"/>
          </p:nvPr>
        </p:nvSpPr>
        <p:spPr>
          <a:xfrm>
            <a:off x="509016" y="2324348"/>
            <a:ext cx="6529039" cy="3542250"/>
          </a:xfrm>
        </p:spPr>
        <p:txBody>
          <a:bodyPr vert="horz" lIns="91440" tIns="45720" rIns="91440" bIns="45720" rtlCol="0" anchor="t">
            <a:noAutofit/>
          </a:bodyPr>
          <a:lstStyle/>
          <a:p>
            <a:pPr marL="342900" indent="-342900">
              <a:buChar char="•"/>
            </a:pPr>
            <a:r>
              <a:rPr lang="sv-SE" sz="2000" dirty="0">
                <a:latin typeface="Source Sans Pro"/>
                <a:ea typeface="Source Sans Pro"/>
              </a:rPr>
              <a:t>Branschrådet är viktigt för att kommunens verksamheter ska få nya infallsvinklar till kommande upphandlingar</a:t>
            </a:r>
          </a:p>
          <a:p>
            <a:pPr marL="342900" indent="-342900">
              <a:buChar char="•"/>
            </a:pPr>
            <a:r>
              <a:rPr lang="sv-SE" sz="2000" dirty="0">
                <a:latin typeface="Source Sans Pro"/>
                <a:ea typeface="Source Sans Pro"/>
              </a:rPr>
              <a:t>Tydligare arbetssätt för avtalsuppföljning</a:t>
            </a:r>
            <a:endParaRPr lang="sv-SE" sz="2000" dirty="0">
              <a:ea typeface="Source Sans Pro"/>
            </a:endParaRPr>
          </a:p>
          <a:p>
            <a:pPr marL="342900" indent="-342900">
              <a:buChar char="•"/>
            </a:pPr>
            <a:r>
              <a:rPr lang="sv-SE" sz="2000" dirty="0">
                <a:latin typeface="Source Sans Pro"/>
                <a:ea typeface="Source Sans Pro"/>
              </a:rPr>
              <a:t>Det är viktigt att ta hänsyn till när i tid upphandlingar annonseras och att kommunkoncernen samarbetar</a:t>
            </a:r>
            <a:endParaRPr lang="sv-SE" sz="2000" dirty="0">
              <a:ea typeface="Source Sans Pro" panose="020B0503030403020204" pitchFamily="34" charset="0"/>
            </a:endParaRPr>
          </a:p>
          <a:p>
            <a:pPr marL="342900" indent="-342900">
              <a:buChar char="•"/>
            </a:pPr>
            <a:r>
              <a:rPr lang="sv-SE" sz="2000" dirty="0">
                <a:latin typeface="Source Sans Pro"/>
                <a:ea typeface="Source Sans Pro"/>
              </a:rPr>
              <a:t>Vi försöker öppna upp för olika kompetenser i upphandlingarna, tex juniora</a:t>
            </a:r>
          </a:p>
          <a:p>
            <a:pPr marL="342900" indent="-342900">
              <a:buChar char="•"/>
            </a:pPr>
            <a:r>
              <a:rPr lang="sv-SE" sz="2000" dirty="0">
                <a:latin typeface="Source Sans Pro"/>
                <a:ea typeface="Source Sans Pro"/>
              </a:rPr>
              <a:t>Upphandlingar kategoriseras inom flera områden, tex hållbarhet och ekonomisk uppföljning</a:t>
            </a:r>
            <a:endParaRPr lang="sv-SE" sz="2000" dirty="0">
              <a:ea typeface="Source Sans Pro" panose="020B0503030403020204" pitchFamily="34" charset="0"/>
            </a:endParaRPr>
          </a:p>
          <a:p>
            <a:pPr marL="342900" indent="-342900">
              <a:buChar char="•"/>
            </a:pPr>
            <a:r>
              <a:rPr lang="sv-SE" sz="2000" dirty="0">
                <a:latin typeface="Source Sans Pro"/>
                <a:ea typeface="Source Sans Pro"/>
              </a:rPr>
              <a:t>Branschrådet bidrar till mer dialog inom kommunkoncernen</a:t>
            </a:r>
            <a:endParaRPr lang="sv-SE" sz="2000" dirty="0">
              <a:ea typeface="Source Sans Pro" panose="020B0503030403020204" pitchFamily="34" charset="0"/>
            </a:endParaRPr>
          </a:p>
          <a:p>
            <a:pPr marL="342900" indent="-342900">
              <a:buChar char="•"/>
            </a:pPr>
            <a:endParaRPr lang="sv-SE" dirty="0">
              <a:ea typeface="Source Sans Pro" panose="020B0503030403020204" pitchFamily="34" charset="0"/>
            </a:endParaRPr>
          </a:p>
          <a:p>
            <a:pPr marL="342900" indent="-342900">
              <a:buChar char="•"/>
            </a:pPr>
            <a:endParaRPr lang="sv-SE" dirty="0">
              <a:ea typeface="Source Sans Pro" panose="020B0503030403020204" pitchFamily="34" charset="0"/>
            </a:endParaRPr>
          </a:p>
          <a:p>
            <a:pPr marL="342900" indent="-342900">
              <a:buChar char="•"/>
            </a:pPr>
            <a:endParaRPr lang="sv-SE" dirty="0">
              <a:ea typeface="Source Sans Pro" panose="020B0503030403020204" pitchFamily="34" charset="0"/>
            </a:endParaRPr>
          </a:p>
        </p:txBody>
      </p:sp>
      <p:pic>
        <p:nvPicPr>
          <p:cNvPr id="4" name="Picture 4">
            <a:extLst>
              <a:ext uri="{FF2B5EF4-FFF2-40B4-BE49-F238E27FC236}">
                <a16:creationId xmlns:a16="http://schemas.microsoft.com/office/drawing/2014/main" id="{DBCDCD75-CF25-F559-6D54-4C35B1CD0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165" r="12328"/>
          <a:stretch/>
        </p:blipFill>
        <p:spPr bwMode="auto">
          <a:xfrm>
            <a:off x="8111002" y="0"/>
            <a:ext cx="4080998" cy="6857990"/>
          </a:xfrm>
          <a:prstGeom prst="rect">
            <a:avLst/>
          </a:prstGeom>
          <a:solidFill>
            <a:srgbClr val="FFFFFF"/>
          </a:solidFill>
        </p:spPr>
      </p:pic>
      <p:pic>
        <p:nvPicPr>
          <p:cNvPr id="5" name="Platshållare för bild 8" descr="Hårddiskar och säkerhetsväst på väggen">
            <a:extLst>
              <a:ext uri="{FF2B5EF4-FFF2-40B4-BE49-F238E27FC236}">
                <a16:creationId xmlns:a16="http://schemas.microsoft.com/office/drawing/2014/main" id="{3ADD528F-1AC4-3EA1-C42E-73252B09B43B}"/>
              </a:ext>
            </a:extLst>
          </p:cNvPr>
          <p:cNvPicPr>
            <a:picLocks noChangeAspect="1"/>
          </p:cNvPicPr>
          <p:nvPr/>
        </p:nvPicPr>
        <p:blipFill>
          <a:blip r:embed="rId4" cstate="print">
            <a:extLst>
              <a:ext uri="{28A0092B-C50C-407E-A947-70E740481C1C}">
                <a14:useLocalDpi xmlns:a14="http://schemas.microsoft.com/office/drawing/2010/main" val="0"/>
              </a:ext>
            </a:extLst>
          </a:blip>
          <a:srcRect t="1" r="59999" b="1"/>
          <a:stretch/>
        </p:blipFill>
        <p:spPr>
          <a:xfrm>
            <a:off x="8049019" y="-9903"/>
            <a:ext cx="4142981" cy="6905601"/>
          </a:xfrm>
          <a:prstGeom prst="rect">
            <a:avLst/>
          </a:prstGeom>
        </p:spPr>
      </p:pic>
    </p:spTree>
    <p:extLst>
      <p:ext uri="{BB962C8B-B14F-4D97-AF65-F5344CB8AC3E}">
        <p14:creationId xmlns:p14="http://schemas.microsoft.com/office/powerpoint/2010/main" val="35979513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6286EC-A191-BB18-707C-99D7240E6B44}"/>
            </a:ext>
          </a:extLst>
        </p:cNvPr>
        <p:cNvGrpSpPr/>
        <p:nvPr/>
      </p:nvGrpSpPr>
      <p:grpSpPr>
        <a:xfrm>
          <a:off x="0" y="0"/>
          <a:ext cx="0" cy="0"/>
          <a:chOff x="0" y="0"/>
          <a:chExt cx="0" cy="0"/>
        </a:xfrm>
      </p:grpSpPr>
      <p:sp>
        <p:nvSpPr>
          <p:cNvPr id="3" name="Rubrik 2">
            <a:extLst>
              <a:ext uri="{FF2B5EF4-FFF2-40B4-BE49-F238E27FC236}">
                <a16:creationId xmlns:a16="http://schemas.microsoft.com/office/drawing/2014/main" id="{C9868CF5-FD56-FE27-54A5-82A20FD1F75B}"/>
              </a:ext>
            </a:extLst>
          </p:cNvPr>
          <p:cNvSpPr>
            <a:spLocks noGrp="1"/>
          </p:cNvSpPr>
          <p:nvPr>
            <p:ph type="title"/>
          </p:nvPr>
        </p:nvSpPr>
        <p:spPr>
          <a:xfrm>
            <a:off x="425552" y="991402"/>
            <a:ext cx="6529039" cy="1035360"/>
          </a:xfrm>
        </p:spPr>
        <p:txBody>
          <a:bodyPr>
            <a:normAutofit fontScale="90000"/>
          </a:bodyPr>
          <a:lstStyle/>
          <a:p>
            <a:br>
              <a:rPr lang="sv-SE" dirty="0">
                <a:latin typeface="Source Sans Pro Semibold"/>
                <a:ea typeface="Source Sans Pro Semibold"/>
              </a:rPr>
            </a:br>
            <a:r>
              <a:rPr lang="sv-SE" dirty="0">
                <a:latin typeface="Source Sans Pro Semibold"/>
                <a:ea typeface="Source Sans Pro Semibold"/>
              </a:rPr>
              <a:t>Branschråd 2025?</a:t>
            </a:r>
            <a:endParaRPr lang="sv-SE" dirty="0">
              <a:ea typeface="Source Sans Pro Semibold"/>
            </a:endParaRPr>
          </a:p>
        </p:txBody>
      </p:sp>
      <p:sp>
        <p:nvSpPr>
          <p:cNvPr id="7" name="Platshållare för innehåll 6">
            <a:extLst>
              <a:ext uri="{FF2B5EF4-FFF2-40B4-BE49-F238E27FC236}">
                <a16:creationId xmlns:a16="http://schemas.microsoft.com/office/drawing/2014/main" id="{3AD9A8B9-AB9A-7D92-A913-E563F7A7FD7B}"/>
              </a:ext>
            </a:extLst>
          </p:cNvPr>
          <p:cNvSpPr>
            <a:spLocks noGrp="1"/>
          </p:cNvSpPr>
          <p:nvPr>
            <p:ph idx="1"/>
          </p:nvPr>
        </p:nvSpPr>
        <p:spPr>
          <a:xfrm>
            <a:off x="509016" y="2324348"/>
            <a:ext cx="6529039" cy="3542250"/>
          </a:xfrm>
        </p:spPr>
        <p:txBody>
          <a:bodyPr/>
          <a:lstStyle/>
          <a:p>
            <a:r>
              <a:rPr lang="sv-SE" dirty="0"/>
              <a:t>Ämnen?</a:t>
            </a:r>
          </a:p>
          <a:p>
            <a:r>
              <a:rPr lang="sv-SE" dirty="0"/>
              <a:t>Passande datum?</a:t>
            </a:r>
          </a:p>
          <a:p>
            <a:r>
              <a:rPr lang="sv-SE" dirty="0"/>
              <a:t>Fysiskt/digitalt?</a:t>
            </a:r>
          </a:p>
        </p:txBody>
      </p:sp>
      <p:pic>
        <p:nvPicPr>
          <p:cNvPr id="5" name="Bildobjekt 4" descr="En bild som visar himmel, utomhus, mark, siluett&#10;&#10;AI-genererat innehåll kan vara felaktigt.">
            <a:extLst>
              <a:ext uri="{FF2B5EF4-FFF2-40B4-BE49-F238E27FC236}">
                <a16:creationId xmlns:a16="http://schemas.microsoft.com/office/drawing/2014/main" id="{2462DC14-39C9-EB4C-168A-0AFED6CA4CF3}"/>
              </a:ext>
            </a:extLst>
          </p:cNvPr>
          <p:cNvPicPr>
            <a:picLocks noChangeAspect="1"/>
          </p:cNvPicPr>
          <p:nvPr/>
        </p:nvPicPr>
        <p:blipFill>
          <a:blip r:embed="rId2"/>
          <a:srcRect l="26520" r="231" b="-419"/>
          <a:stretch/>
        </p:blipFill>
        <p:spPr>
          <a:xfrm>
            <a:off x="4648958" y="0"/>
            <a:ext cx="7525444" cy="6886775"/>
          </a:xfrm>
          <a:prstGeom prst="rect">
            <a:avLst/>
          </a:prstGeom>
        </p:spPr>
      </p:pic>
      <p:sp>
        <p:nvSpPr>
          <p:cNvPr id="9" name="Platshållare för bild 8">
            <a:extLst>
              <a:ext uri="{FF2B5EF4-FFF2-40B4-BE49-F238E27FC236}">
                <a16:creationId xmlns:a16="http://schemas.microsoft.com/office/drawing/2014/main" id="{078C0745-FED0-A42A-76AF-25AC4AFD5773}"/>
              </a:ext>
            </a:extLst>
          </p:cNvPr>
          <p:cNvSpPr>
            <a:spLocks noGrp="1"/>
          </p:cNvSpPr>
          <p:nvPr>
            <p:ph type="pic" sz="quarter" idx="13"/>
          </p:nvPr>
        </p:nvSpPr>
        <p:spPr/>
        <p:txBody>
          <a:bodyPr/>
          <a:lstStyle/>
          <a:p>
            <a:endParaRPr lang="sv-SE"/>
          </a:p>
        </p:txBody>
      </p:sp>
    </p:spTree>
    <p:extLst>
      <p:ext uri="{BB962C8B-B14F-4D97-AF65-F5344CB8AC3E}">
        <p14:creationId xmlns:p14="http://schemas.microsoft.com/office/powerpoint/2010/main" val="2942785266"/>
      </p:ext>
    </p:extLst>
  </p:cSld>
  <p:clrMapOvr>
    <a:masterClrMapping/>
  </p:clrMapOvr>
</p:sld>
</file>

<file path=ppt/theme/theme1.xml><?xml version="1.0" encoding="utf-8"?>
<a:theme xmlns:a="http://schemas.openxmlformats.org/drawingml/2006/main" name="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2.xml><?xml version="1.0" encoding="utf-8"?>
<a:theme xmlns:a="http://schemas.openxmlformats.org/drawingml/2006/main" name="1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_test" id="{20006E43-AE3B-48BD-8908-4EDAA3AA6467}" vid="{DF88D2F6-53D6-4C55-9642-7639FA4886E1}"/>
    </a:ext>
  </a:extLst>
</a:theme>
</file>

<file path=ppt/theme/theme3.xml><?xml version="1.0" encoding="utf-8"?>
<a:theme xmlns:a="http://schemas.openxmlformats.org/drawingml/2006/main" name="2_Tema Uppsala">
  <a:themeElements>
    <a:clrScheme name="Uppsala kommun_Office_färger">
      <a:dk1>
        <a:sysClr val="windowText" lastClr="000000"/>
      </a:dk1>
      <a:lt1>
        <a:sysClr val="window" lastClr="FFFFFF"/>
      </a:lt1>
      <a:dk2>
        <a:srgbClr val="44546A"/>
      </a:dk2>
      <a:lt2>
        <a:srgbClr val="FEDD00"/>
      </a:lt2>
      <a:accent1>
        <a:srgbClr val="252E6F"/>
      </a:accent1>
      <a:accent2>
        <a:srgbClr val="1C9CD9"/>
      </a:accent2>
      <a:accent3>
        <a:srgbClr val="008A01"/>
      </a:accent3>
      <a:accent4>
        <a:srgbClr val="A6CF38"/>
      </a:accent4>
      <a:accent5>
        <a:srgbClr val="841072"/>
      </a:accent5>
      <a:accent6>
        <a:srgbClr val="FF3D9C"/>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9_blå.pptx" id="{B9415DEF-00EA-4D6A-AFC0-156BB66153A5}" vid="{5382DF21-B5A1-4BF4-A750-0CBEB540301B}"/>
    </a:ext>
  </a:extLst>
</a:theme>
</file>

<file path=ppt/theme/theme4.xml><?xml version="1.0" encoding="utf-8"?>
<a:theme xmlns:a="http://schemas.openxmlformats.org/drawingml/2006/main" name="Petrol avsnitt och innehåll">
  <a:themeElements>
    <a:clrScheme name="Uppsala">
      <a:dk1>
        <a:sysClr val="windowText" lastClr="000000"/>
      </a:dk1>
      <a:lt1>
        <a:sysClr val="window" lastClr="FFFFFF"/>
      </a:lt1>
      <a:dk2>
        <a:srgbClr val="44546A"/>
      </a:dk2>
      <a:lt2>
        <a:srgbClr val="FEDD00"/>
      </a:lt2>
      <a:accent1>
        <a:srgbClr val="45005C"/>
      </a:accent1>
      <a:accent2>
        <a:srgbClr val="2A285F"/>
      </a:accent2>
      <a:accent3>
        <a:srgbClr val="00555C"/>
      </a:accent3>
      <a:accent4>
        <a:srgbClr val="FF3E9B"/>
      </a:accent4>
      <a:accent5>
        <a:srgbClr val="A6CE39"/>
      </a:accent5>
      <a:accent6>
        <a:srgbClr val="1C9CD8"/>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8" id="{00366F4D-9E40-4C77-A761-C6E0543A46D5}" vid="{C8B7EDDF-C2E4-448B-8E35-E736458000C3}"/>
    </a:ext>
  </a:extLst>
</a:theme>
</file>

<file path=ppt/theme/theme5.xml><?xml version="1.0" encoding="utf-8"?>
<a:theme xmlns:a="http://schemas.openxmlformats.org/drawingml/2006/main" name="Bildlayout">
  <a:themeElements>
    <a:clrScheme name="Uppsala">
      <a:dk1>
        <a:sysClr val="windowText" lastClr="000000"/>
      </a:dk1>
      <a:lt1>
        <a:sysClr val="window" lastClr="FFFFFF"/>
      </a:lt1>
      <a:dk2>
        <a:srgbClr val="44546A"/>
      </a:dk2>
      <a:lt2>
        <a:srgbClr val="E7E6E6"/>
      </a:lt2>
      <a:accent1>
        <a:srgbClr val="45005C"/>
      </a:accent1>
      <a:accent2>
        <a:srgbClr val="2A285F"/>
      </a:accent2>
      <a:accent3>
        <a:srgbClr val="00555C"/>
      </a:accent3>
      <a:accent4>
        <a:srgbClr val="FF3E9B"/>
      </a:accent4>
      <a:accent5>
        <a:srgbClr val="A6CE39"/>
      </a:accent5>
      <a:accent6>
        <a:srgbClr val="1C9CD8"/>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8" id="{00366F4D-9E40-4C77-A761-C6E0543A46D5}" vid="{E9281D92-AC70-4869-891F-481606842C6E}"/>
    </a:ext>
  </a:extLst>
</a:theme>
</file>

<file path=ppt/theme/theme6.xml><?xml version="1.0" encoding="utf-8"?>
<a:theme xmlns:a="http://schemas.openxmlformats.org/drawingml/2006/main" name="3_Tema Uppsala">
  <a:themeElements>
    <a:clrScheme name="Uppsala">
      <a:dk1>
        <a:sysClr val="windowText" lastClr="000000"/>
      </a:dk1>
      <a:lt1>
        <a:sysClr val="window" lastClr="FFFFFF"/>
      </a:lt1>
      <a:dk2>
        <a:srgbClr val="44546A"/>
      </a:dk2>
      <a:lt2>
        <a:srgbClr val="FEDD00"/>
      </a:lt2>
      <a:accent1>
        <a:srgbClr val="45005C"/>
      </a:accent1>
      <a:accent2>
        <a:srgbClr val="2A285F"/>
      </a:accent2>
      <a:accent3>
        <a:srgbClr val="00555C"/>
      </a:accent3>
      <a:accent4>
        <a:srgbClr val="FF3E9B"/>
      </a:accent4>
      <a:accent5>
        <a:srgbClr val="A6CE39"/>
      </a:accent5>
      <a:accent6>
        <a:srgbClr val="1C9CD8"/>
      </a:accent6>
      <a:hlink>
        <a:srgbClr val="0563C1"/>
      </a:hlink>
      <a:folHlink>
        <a:srgbClr val="954F72"/>
      </a:folHlink>
    </a:clrScheme>
    <a:fontScheme name="Uppsala">
      <a:majorFont>
        <a:latin typeface="Source Sans Pro SemiBold"/>
        <a:ea typeface=""/>
        <a:cs typeface=""/>
      </a:majorFont>
      <a:minorFont>
        <a:latin typeface="Source Sans Pro"/>
        <a:ea typeface=""/>
        <a:cs typeface=""/>
      </a:minorFont>
    </a:fontScheme>
    <a:fmtScheme name="Office 2007-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ppsala_mall_2018" id="{00366F4D-9E40-4C77-A761-C6E0543A46D5}" vid="{8A6E4131-D21F-4B91-A35B-AE34BC1DE3F5}"/>
    </a:ext>
  </a:extLst>
</a:theme>
</file>

<file path=ppt/theme/theme7.xml><?xml version="1.0" encoding="utf-8"?>
<a:theme xmlns:a="http://schemas.openxmlformats.org/drawingml/2006/main" name="Klimatprotokoll utan EU-logga">
  <a:themeElements>
    <a:clrScheme name="Klimatprotokollet">
      <a:dk1>
        <a:sysClr val="windowText" lastClr="000000"/>
      </a:dk1>
      <a:lt1>
        <a:sysClr val="window" lastClr="FFFFFF"/>
      </a:lt1>
      <a:dk2>
        <a:srgbClr val="44546A"/>
      </a:dk2>
      <a:lt2>
        <a:srgbClr val="E7E6E6"/>
      </a:lt2>
      <a:accent1>
        <a:srgbClr val="008F5B"/>
      </a:accent1>
      <a:accent2>
        <a:srgbClr val="96CAB2"/>
      </a:accent2>
      <a:accent3>
        <a:srgbClr val="FFEC00"/>
      </a:accent3>
      <a:accent4>
        <a:srgbClr val="B8DFFF"/>
      </a:accent4>
      <a:accent5>
        <a:srgbClr val="000000"/>
      </a:accent5>
      <a:accent6>
        <a:srgbClr val="7F7F7F"/>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limatprotokollet_pp_mall_utan_eu" id="{2C53B501-3D3D-4281-80F5-FE4A0D9B5A88}" vid="{A4922C93-22B4-4B82-AEF7-7C2F98A286DF}"/>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A76B0A1D451AD4499725D9A0D9D2EFC4" ma:contentTypeVersion="4" ma:contentTypeDescription="Create a new document." ma:contentTypeScope="" ma:versionID="5fd5f9592080cc92292dbb4b92732dbb">
  <xsd:schema xmlns:xsd="http://www.w3.org/2001/XMLSchema" xmlns:xs="http://www.w3.org/2001/XMLSchema" xmlns:p="http://schemas.microsoft.com/office/2006/metadata/properties" xmlns:ns2="5b7b14e1-1e98-4bba-8a36-af07a252609e" targetNamespace="http://schemas.microsoft.com/office/2006/metadata/properties" ma:root="true" ma:fieldsID="ae2cdd5acccfe964aca7dbf93985378e" ns2:_="">
    <xsd:import namespace="5b7b14e1-1e98-4bba-8a36-af07a252609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b7b14e1-1e98-4bba-8a36-af07a25260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28E47A3-12A9-4953-9CE3-95590AF7D7CD}">
  <ds:schemaRefs>
    <ds:schemaRef ds:uri="http://schemas.microsoft.com/sharepoint/v3/contenttype/forms"/>
  </ds:schemaRefs>
</ds:datastoreItem>
</file>

<file path=customXml/itemProps2.xml><?xml version="1.0" encoding="utf-8"?>
<ds:datastoreItem xmlns:ds="http://schemas.openxmlformats.org/officeDocument/2006/customXml" ds:itemID="{7B43D25F-DEA0-4B49-9CF4-9B058281682C}">
  <ds:schemaRefs>
    <ds:schemaRef ds:uri="5b7b14e1-1e98-4bba-8a36-af07a252609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 ds:uri="50838c94-040a-47ec-8568-151cb134062a"/>
    <ds:schemaRef ds:uri="8757e4b0-08f1-408a-872f-e58eb5b9a78d"/>
  </ds:schemaRefs>
</ds:datastoreItem>
</file>

<file path=customXml/itemProps3.xml><?xml version="1.0" encoding="utf-8"?>
<ds:datastoreItem xmlns:ds="http://schemas.openxmlformats.org/officeDocument/2006/customXml" ds:itemID="{1ADA8F0F-A2DB-471B-86C3-875B45BCC2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b7b14e1-1e98-4bba-8a36-af07a252609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37</TotalTime>
  <Words>499</Words>
  <Application>Microsoft Office PowerPoint</Application>
  <PresentationFormat>Bredbild</PresentationFormat>
  <Paragraphs>43</Paragraphs>
  <Slides>11</Slides>
  <Notes>2</Notes>
  <HiddenSlides>0</HiddenSlides>
  <MMClips>0</MMClips>
  <ScaleCrop>false</ScaleCrop>
  <HeadingPairs>
    <vt:vector size="6" baseType="variant">
      <vt:variant>
        <vt:lpstr>Använt teckensnitt</vt:lpstr>
      </vt:variant>
      <vt:variant>
        <vt:i4>7</vt:i4>
      </vt:variant>
      <vt:variant>
        <vt:lpstr>Tema</vt:lpstr>
      </vt:variant>
      <vt:variant>
        <vt:i4>7</vt:i4>
      </vt:variant>
      <vt:variant>
        <vt:lpstr>Bildrubriker</vt:lpstr>
      </vt:variant>
      <vt:variant>
        <vt:i4>11</vt:i4>
      </vt:variant>
    </vt:vector>
  </HeadingPairs>
  <TitlesOfParts>
    <vt:vector size="25" baseType="lpstr">
      <vt:lpstr>Aptos</vt:lpstr>
      <vt:lpstr>Arial</vt:lpstr>
      <vt:lpstr>Calibri</vt:lpstr>
      <vt:lpstr>Source Sans Pro</vt:lpstr>
      <vt:lpstr>Source Sans Pro Bold</vt:lpstr>
      <vt:lpstr>Source Sans Pro Semibold</vt:lpstr>
      <vt:lpstr>Source Sans Pro Semibold</vt:lpstr>
      <vt:lpstr>Tema Uppsala</vt:lpstr>
      <vt:lpstr>1_Tema Uppsala</vt:lpstr>
      <vt:lpstr>2_Tema Uppsala</vt:lpstr>
      <vt:lpstr>Petrol avsnitt och innehåll</vt:lpstr>
      <vt:lpstr>Bildlayout</vt:lpstr>
      <vt:lpstr>3_Tema Uppsala</vt:lpstr>
      <vt:lpstr>Klimatprotokoll utan EU-logga</vt:lpstr>
      <vt:lpstr>Branschråd Bygg och Anläggning  Uppföljningsmöte</vt:lpstr>
      <vt:lpstr>”Mötesregler” </vt:lpstr>
      <vt:lpstr>Tre branschråd som varit för bygg och anläggning</vt:lpstr>
      <vt:lpstr>Syfte med branschråden</vt:lpstr>
      <vt:lpstr>Kort sammanfattning Branschrådet 2024-11-28</vt:lpstr>
      <vt:lpstr>Kort sammanfattning Tema Affären 2024-02-11</vt:lpstr>
      <vt:lpstr>Kort sammanfattning Tema Hållbarhet 2024-02-25</vt:lpstr>
      <vt:lpstr> Hur Uppsala kommun tar till vara på diskussionerna</vt:lpstr>
      <vt:lpstr> Branschråd 2025?</vt:lpstr>
      <vt:lpstr> Övriga frågor</vt:lpstr>
      <vt:lpstr>PowerPoint-presentation</vt:lpstr>
    </vt:vector>
  </TitlesOfParts>
  <Company>Uppsala kommun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PowerPoint-presentation</dc:title>
  <dc:creator>Eklund Fredrik (Upphandlare)</dc:creator>
  <cp:lastModifiedBy>Larsson Thérése</cp:lastModifiedBy>
  <cp:revision>133</cp:revision>
  <cp:lastPrinted>2016-04-19T07:45:19Z</cp:lastPrinted>
  <dcterms:created xsi:type="dcterms:W3CDTF">2018-06-29T08:36:21Z</dcterms:created>
  <dcterms:modified xsi:type="dcterms:W3CDTF">2025-05-14T07:33:27Z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0x010100A76B0A1D451AD4499725D9A0D9D2EFC4</vt:lpwstr>
  </property>
  <property fmtid="{D5CDD505-2E9C-101B-9397-08002B2CF9AE}" pid="3" name="MediaServiceImageTags">
    <vt:lpwstr/>
  </property>
</Properties>
</file>