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23"/>
  </p:notesMasterIdLst>
  <p:sldIdLst>
    <p:sldId id="2147480828" r:id="rId5"/>
    <p:sldId id="2147480829" r:id="rId6"/>
    <p:sldId id="2147480830" r:id="rId7"/>
    <p:sldId id="2147480831" r:id="rId8"/>
    <p:sldId id="2147480832" r:id="rId9"/>
    <p:sldId id="2147480833" r:id="rId10"/>
    <p:sldId id="2147480834" r:id="rId11"/>
    <p:sldId id="2147480835" r:id="rId12"/>
    <p:sldId id="2147480836" r:id="rId13"/>
    <p:sldId id="2147480837" r:id="rId14"/>
    <p:sldId id="2147480838" r:id="rId15"/>
    <p:sldId id="2147480839" r:id="rId16"/>
    <p:sldId id="2147480840" r:id="rId17"/>
    <p:sldId id="2147480841" r:id="rId18"/>
    <p:sldId id="2147480842" r:id="rId19"/>
    <p:sldId id="2147480843" r:id="rId20"/>
    <p:sldId id="2147480844" r:id="rId21"/>
    <p:sldId id="2147480845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F2996F-F4B0-985B-25C3-EA388DEBA949}" name="Medin Fredrik" initials="FM" userId="S::fredrik.medin@uppsala.se::87c713ef-8a17-42ef-a050-c345c8e53937" providerId="AD"/>
  <p188:author id="{EA93A1FB-3B81-5A8B-AC21-92703F3BF2BA}" name="Bovin Helena" initials="BH" userId="S::helena.bovin@uppsala.se::d8985176-21c7-45c3-a6d4-7c7a235bcbe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76599"/>
  </p:normalViewPr>
  <p:slideViewPr>
    <p:cSldViewPr snapToGrid="0">
      <p:cViewPr varScale="1">
        <p:scale>
          <a:sx n="85" d="100"/>
          <a:sy n="85" d="100"/>
        </p:scale>
        <p:origin x="13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26B32-DF9E-41B6-A980-5E1AE5B560A3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BB176-AAD7-4D39-8604-0FE38266269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593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3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3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63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 med logoty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tx2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341313"/>
            <a:ext cx="1070807" cy="957955"/>
          </a:xfrm>
        </p:spPr>
        <p:txBody>
          <a:bodyPr wrap="none" anchor="t">
            <a:spAutoFit/>
          </a:bodyPr>
          <a:lstStyle>
            <a:lvl1pPr marL="0" indent="0" algn="r">
              <a:buNone/>
              <a:defRPr sz="7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6933DCC6-C15F-BDF0-6621-4477C8C75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6650" y="6215415"/>
            <a:ext cx="1844675" cy="3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2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28613"/>
            <a:ext cx="3743325" cy="485389"/>
          </a:xfrm>
        </p:spPr>
        <p:txBody>
          <a:bodyPr wrap="square">
            <a:spAutoFit/>
          </a:bodyPr>
          <a:lstStyle>
            <a:lvl1pPr>
              <a:defRPr sz="3800">
                <a:solidFill>
                  <a:schemeClr val="tx1"/>
                </a:solidFill>
              </a:defRPr>
            </a:lvl1pPr>
          </a:lstStyle>
          <a:p>
            <a:r>
              <a:rPr lang="sv-SE" err="1"/>
              <a:t>rUBRIK</a:t>
            </a:r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258A02-67DD-DE42-0151-9A57B2E2A5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34000" y="328613"/>
            <a:ext cx="6537323" cy="6024563"/>
          </a:xfrm>
        </p:spPr>
        <p:txBody>
          <a:bodyPr/>
          <a:lstStyle>
            <a:lvl1pPr>
              <a:spcBef>
                <a:spcPts val="280"/>
              </a:spcBef>
              <a:spcAft>
                <a:spcPts val="280"/>
              </a:spcAft>
              <a:defRPr sz="3000">
                <a:solidFill>
                  <a:schemeClr val="tx1"/>
                </a:solidFill>
              </a:defRPr>
            </a:lvl1pPr>
            <a:lvl2pPr>
              <a:spcAft>
                <a:spcPts val="280"/>
              </a:spcAft>
              <a:defRPr sz="3000">
                <a:solidFill>
                  <a:schemeClr val="tx1"/>
                </a:solidFill>
              </a:defRPr>
            </a:lvl2pPr>
            <a:lvl3pPr>
              <a:spcAft>
                <a:spcPts val="280"/>
              </a:spcAft>
              <a:defRPr sz="3000">
                <a:solidFill>
                  <a:schemeClr val="tx1"/>
                </a:solidFill>
              </a:defRPr>
            </a:lvl3pPr>
            <a:lvl4pPr>
              <a:spcAft>
                <a:spcPts val="280"/>
              </a:spcAft>
              <a:defRPr sz="3000">
                <a:solidFill>
                  <a:schemeClr val="tx1"/>
                </a:solidFill>
              </a:defRPr>
            </a:lvl4pPr>
            <a:lvl5pPr>
              <a:spcAft>
                <a:spcPts val="280"/>
              </a:spcAft>
              <a:defRPr sz="30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57886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4270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 lju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7126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29238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4719637" cy="1677988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DD60AF-FC73-41DA-8ECD-F5290F6D9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088" y="2430780"/>
            <a:ext cx="4719638" cy="3922394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3000"/>
            </a:lvl3pPr>
            <a:lvl4pPr>
              <a:defRPr sz="3000"/>
            </a:lvl4pPr>
            <a:lvl5pPr>
              <a:defRPr sz="3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7473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och stor text">
    <p:bg>
      <p:bgPr>
        <a:solidFill>
          <a:srgbClr val="FF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BBD3E39F-14AE-89DE-1E65-1E2F2AEFAA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62762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77089" y="341312"/>
            <a:ext cx="4700588" cy="617378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8756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rgbClr val="FFABAB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877523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231641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592429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dskap bild mö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C328881C-F993-0BA7-36BB-9987919FB8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>
                <a:solidFill>
                  <a:schemeClr val="tx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2453179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kap bild lju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 5">
            <a:extLst>
              <a:ext uri="{FF2B5EF4-FFF2-40B4-BE49-F238E27FC236}">
                <a16:creationId xmlns:a16="http://schemas.microsoft.com/office/drawing/2014/main" id="{1426F7F8-A32E-BF61-3513-C9B7EBA639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4238A7FD-FEDE-315B-195B-5CA59023E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41312"/>
            <a:ext cx="8623300" cy="3005138"/>
          </a:xfrm>
        </p:spPr>
        <p:txBody>
          <a:bodyPr/>
          <a:lstStyle>
            <a:lvl1pPr>
              <a:defRPr sz="5200"/>
            </a:lvl1pPr>
          </a:lstStyle>
          <a:p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89378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6300000">
            <a:off x="2563410" y="2470972"/>
            <a:ext cx="19229789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Klock-</a:t>
            </a:r>
            <a:br>
              <a:rPr lang="sv-SE"/>
            </a:br>
            <a:r>
              <a:rPr lang="sv-SE"/>
              <a:t>ANIMATION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5400000">
            <a:off x="319088" y="2471046"/>
            <a:ext cx="23722012" cy="1915909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UPPSALA</a:t>
            </a:r>
            <a:br>
              <a:rPr lang="sv-SE"/>
            </a:br>
            <a:r>
              <a:rPr lang="sv-SE"/>
              <a:t>DOMKYRKA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4500000">
            <a:off x="2793483" y="2648720"/>
            <a:ext cx="18798155" cy="1914525"/>
          </a:xfrm>
        </p:spPr>
        <p:txBody>
          <a:bodyPr wrap="square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sv-SE"/>
              <a:t>UPPLANDS-</a:t>
            </a:r>
            <a:br>
              <a:rPr lang="sv-SE"/>
            </a:br>
            <a:r>
              <a:rPr lang="sv-SE"/>
              <a:t>MUSEET</a:t>
            </a:r>
          </a:p>
        </p:txBody>
      </p:sp>
    </p:spTree>
    <p:extLst>
      <p:ext uri="{BB962C8B-B14F-4D97-AF65-F5344CB8AC3E}">
        <p14:creationId xmlns:p14="http://schemas.microsoft.com/office/powerpoint/2010/main" val="2308690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5400000"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0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-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-6000000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-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-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animering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DC6FA8B5-20D7-62F4-DF89-FEECA98C4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7100000">
            <a:off x="-9274696" y="2769164"/>
            <a:ext cx="19184595" cy="1914525"/>
          </a:xfrm>
        </p:spPr>
        <p:txBody>
          <a:bodyPr wrap="square" lIns="1386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ETT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0" name="Platshållare för text 6">
            <a:extLst>
              <a:ext uri="{FF2B5EF4-FFF2-40B4-BE49-F238E27FC236}">
                <a16:creationId xmlns:a16="http://schemas.microsoft.com/office/drawing/2014/main" id="{243CCF57-7F91-E232-BBE2-445C4E300E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-11234799" y="2471046"/>
            <a:ext cx="23104800" cy="1915909"/>
          </a:xfrm>
        </p:spPr>
        <p:txBody>
          <a:bodyPr wrap="square" lIns="1764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TVÅ</a:t>
            </a:r>
            <a:br>
              <a:rPr lang="sv-SE"/>
            </a:br>
            <a:r>
              <a:rPr lang="sv-SE"/>
              <a:t>LOREM</a:t>
            </a:r>
          </a:p>
        </p:txBody>
      </p:sp>
      <p:sp>
        <p:nvSpPr>
          <p:cNvPr id="12" name="Platshållare för text 6">
            <a:extLst>
              <a:ext uri="{FF2B5EF4-FFF2-40B4-BE49-F238E27FC236}">
                <a16:creationId xmlns:a16="http://schemas.microsoft.com/office/drawing/2014/main" id="{C423190C-2C19-AD02-E957-DD9D5DBFA2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5300000">
            <a:off x="-9283599" y="2375797"/>
            <a:ext cx="19202400" cy="1915909"/>
          </a:xfrm>
        </p:spPr>
        <p:txBody>
          <a:bodyPr wrap="square" lIns="13680000" anchor="ctr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5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sv-SE"/>
              <a:t>TEXT TRE</a:t>
            </a:r>
            <a:br>
              <a:rPr lang="sv-SE"/>
            </a:br>
            <a:r>
              <a:rPr lang="sv-SE"/>
              <a:t>LOREM</a:t>
            </a:r>
          </a:p>
        </p:txBody>
      </p:sp>
    </p:spTree>
    <p:extLst>
      <p:ext uri="{BB962C8B-B14F-4D97-AF65-F5344CB8AC3E}">
        <p14:creationId xmlns:p14="http://schemas.microsoft.com/office/powerpoint/2010/main" val="494962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0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ac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6000000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ac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6000000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>
        <p:tmplLst>
          <p:tmpl>
            <p:tnLst>
              <p:par>
                <p:cTn presetID="8" presetClass="emph" presetSubtype="0" decel="100000" fill="hold" nodeType="clickEffect">
                  <p:stCondLst>
                    <p:cond delay="0"/>
                  </p:stCondLst>
                  <p:childTnLst>
                    <p:animRot by="54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8" presetClass="emph" presetSubtype="0" accel="100000" fill="hold" nodeType="clickEffect">
                  <p:stCondLst>
                    <p:cond delay="0"/>
                  </p:stCondLst>
                  <p:childTnLst>
                    <p:animRot by="6000000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1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0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1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0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8" presetClass="emph" presetSubtype="0" decel="100000" fill="hold" nodeType="withEffect">
                  <p:stCondLst>
                    <p:cond delay="200"/>
                  </p:stCondLst>
                  <p:childTnLst>
                    <p:animRot by="54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2" grpId="1">
        <p:tmplLst>
          <p:tmpl>
            <p:tnLst>
              <p:par>
                <p:cTn presetID="8" presetClass="emph" presetSubtype="0" accel="100000" fill="hold" nodeType="withEffect">
                  <p:stCondLst>
                    <p:cond delay="200"/>
                  </p:stCondLst>
                  <p:childTnLst>
                    <p:animRot by="6000000">
                      <p:cBhvr>
                        <p:cTn dur="750" fill="hold"/>
                        <p:tgtEl>
                          <p:spTgt spid="12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list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76B228-402E-404C-A134-9A6A7E7B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94C615-7E13-4A8A-90D6-32013DC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085466-4788-495F-AA4A-84286645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6327B207-FB05-2D0D-8B86-2369FFC169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086" y="466725"/>
            <a:ext cx="11552236" cy="5886450"/>
          </a:xfrm>
        </p:spPr>
        <p:txBody>
          <a:bodyPr/>
          <a:lstStyle>
            <a:lvl1pPr>
              <a:lnSpc>
                <a:spcPct val="84000"/>
              </a:lnSpc>
              <a:spcBef>
                <a:spcPts val="1220"/>
              </a:spcBef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1pPr>
            <a:lvl2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2pPr>
            <a:lvl3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3pPr>
            <a:lvl4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4pPr>
            <a:lvl5pPr>
              <a:lnSpc>
                <a:spcPct val="84000"/>
              </a:lnSpc>
              <a:spcAft>
                <a:spcPts val="1220"/>
              </a:spcAft>
              <a:defRPr cap="all" spc="-9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554241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810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9" y="323851"/>
            <a:ext cx="2767012" cy="1966912"/>
          </a:xfrm>
        </p:spPr>
        <p:txBody>
          <a:bodyPr/>
          <a:lstStyle>
            <a:lvl1pPr>
              <a:defRPr sz="25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B906970-3E04-4D0D-B628-981C4A91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6059243-015F-4404-ADE1-14E49E03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F1E028D-3B14-4181-8E8B-87D9D42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114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5475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1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F0C26C3-B13E-495A-A6E4-2EC4E724A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F95847E-A091-4B48-90CC-8498D25E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B4C505-33E4-4681-8C5B-77BB1E17C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8D58A6D6-6D85-C7C6-C79E-2B52A30BF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8625" y="3117176"/>
            <a:ext cx="2555876" cy="53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dor efter denna sida tillhör ej ma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 userDrawn="1"/>
        </p:nvSpPr>
        <p:spPr>
          <a:xfrm>
            <a:off x="1676400" y="2344087"/>
            <a:ext cx="8839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sv-SE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Sidor efter denna sida tillhör ej mallen. Byt istället till en layout innan denna sida.</a:t>
            </a:r>
          </a:p>
        </p:txBody>
      </p:sp>
    </p:spTree>
    <p:extLst>
      <p:ext uri="{BB962C8B-B14F-4D97-AF65-F5344CB8AC3E}">
        <p14:creationId xmlns:p14="http://schemas.microsoft.com/office/powerpoint/2010/main" val="1674919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64DBD4-A502-4056-C5F5-95DA6918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CB7B969-10FA-D9E8-FB68-E4580939E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CDD2F30-9FB7-D77D-D259-DFEDD239E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265D872-93C0-3D61-7BE8-9AE781F3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732C5-83B2-49F1-90E0-729D84544CF7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A5989FF-F8C9-011E-2184-7416BCDC3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4E017A7-F24F-B78C-5453-095EE533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4D6E9-BD5E-4245-BB46-264D0F23432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4658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ild">
    <p:bg>
      <p:bgPr>
        <a:solidFill>
          <a:srgbClr val="262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914585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2B33C2-54EE-4A44-9B78-6F01870CE73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BDCDAAA-750D-42AA-98E5-8271C45780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11" y="206980"/>
            <a:ext cx="1731835" cy="744490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2799875D-D8A9-4841-8D7E-A35C501517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1186" y="1122363"/>
            <a:ext cx="8206597" cy="2980080"/>
          </a:xfrm>
        </p:spPr>
        <p:txBody>
          <a:bodyPr anchor="b">
            <a:normAutofit/>
          </a:bodyPr>
          <a:lstStyle>
            <a:lvl1pPr algn="l">
              <a:defRPr sz="5400" spc="-150" baseline="0">
                <a:solidFill>
                  <a:srgbClr val="199CD9"/>
                </a:solidFill>
                <a:latin typeface="Source Sans Pro Semibold" panose="020B0603030403020204" pitchFamily="34" charset="0"/>
              </a:defRPr>
            </a:lvl1pPr>
          </a:lstStyle>
          <a:p>
            <a:r>
              <a:rPr lang="sv-SE"/>
              <a:t>Rubrik för avsnittet</a:t>
            </a:r>
          </a:p>
        </p:txBody>
      </p:sp>
      <p:sp>
        <p:nvSpPr>
          <p:cNvPr id="9" name="Platshållare för text 7">
            <a:extLst>
              <a:ext uri="{FF2B5EF4-FFF2-40B4-BE49-F238E27FC236}">
                <a16:creationId xmlns:a16="http://schemas.microsoft.com/office/drawing/2014/main" id="{0776DC2C-AFFD-4118-AF33-ABB7FB720F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488" y="4102100"/>
            <a:ext cx="8207375" cy="166687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</p:spTree>
    <p:extLst>
      <p:ext uri="{BB962C8B-B14F-4D97-AF65-F5344CB8AC3E}">
        <p14:creationId xmlns:p14="http://schemas.microsoft.com/office/powerpoint/2010/main" val="33290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231641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317769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231641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2C537D0C-D106-A464-7806-89227F0654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610CF28-DBE8-0DB9-7AF3-81F7AA57BA0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FE838329-FA37-B5D8-624B-17374851223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Svart Logo</a:t>
            </a:r>
          </a:p>
        </p:txBody>
      </p:sp>
    </p:spTree>
    <p:extLst>
      <p:ext uri="{BB962C8B-B14F-4D97-AF65-F5344CB8AC3E}">
        <p14:creationId xmlns:p14="http://schemas.microsoft.com/office/powerpoint/2010/main" val="185648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ida mö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F5E81ABB-18D2-1A06-9252-C1615D2FAA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522" y="342460"/>
            <a:ext cx="7419975" cy="2870200"/>
          </a:xfrm>
        </p:spPr>
        <p:txBody>
          <a:bodyPr anchor="t"/>
          <a:lstStyle>
            <a:lvl1pPr algn="l">
              <a:lnSpc>
                <a:spcPct val="83000"/>
              </a:lnSpc>
              <a:defRPr sz="7500" cap="all" spc="-2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4F6B1-10EC-43D7-8A6F-B43A304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37ACD31-1B3B-4C51-AAAF-B74C576BA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1FD2A41-9C0C-486B-814D-D78D722E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F7CC206F-C9DB-8FB2-63C8-F8FF87F71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26650" y="6215414"/>
            <a:ext cx="1844675" cy="38584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Platshållare för innehåll 6">
            <a:extLst>
              <a:ext uri="{FF2B5EF4-FFF2-40B4-BE49-F238E27FC236}">
                <a16:creationId xmlns:a16="http://schemas.microsoft.com/office/drawing/2014/main" id="{846E97F8-3126-F942-B262-15057E648E5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796214" y="5905499"/>
            <a:ext cx="2063750" cy="695326"/>
          </a:xfrm>
        </p:spPr>
        <p:txBody>
          <a:bodyPr wrap="none"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68861B1E-5C77-F56F-CB2D-95DB9DA4F6E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81776" y="5905499"/>
            <a:ext cx="1009650" cy="695325"/>
          </a:xfrm>
        </p:spPr>
        <p:txBody>
          <a:bodyPr bIns="900000" anchor="ctr"/>
          <a:lstStyle>
            <a:lvl1pPr marL="0" indent="0" algn="l">
              <a:buNone/>
              <a:defRPr sz="1500">
                <a:solidFill>
                  <a:schemeClr val="tx1">
                    <a:alpha val="22000"/>
                  </a:schemeClr>
                </a:solidFill>
              </a:defRPr>
            </a:lvl1pPr>
          </a:lstStyle>
          <a:p>
            <a:pPr lvl="0"/>
            <a:r>
              <a:rPr lang="sv-SE"/>
              <a:t>Vit Logo</a:t>
            </a:r>
          </a:p>
        </p:txBody>
      </p:sp>
    </p:spTree>
    <p:extLst>
      <p:ext uri="{BB962C8B-B14F-4D97-AF65-F5344CB8AC3E}">
        <p14:creationId xmlns:p14="http://schemas.microsoft.com/office/powerpoint/2010/main" val="4040461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sid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88" y="385763"/>
            <a:ext cx="7646987" cy="4017962"/>
          </a:xfrm>
        </p:spPr>
        <p:txBody>
          <a:bodyPr anchor="t"/>
          <a:lstStyle>
            <a:lvl1pPr>
              <a:defRPr sz="7500">
                <a:solidFill>
                  <a:schemeClr val="accent1"/>
                </a:solidFill>
              </a:defRPr>
            </a:lvl1pPr>
          </a:lstStyle>
          <a:p>
            <a:r>
              <a:rPr lang="sv-SE"/>
              <a:t>Titel på kapitel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805280" y="5810352"/>
            <a:ext cx="1070807" cy="957955"/>
          </a:xfrm>
        </p:spPr>
        <p:txBody>
          <a:bodyPr wrap="none" anchor="b">
            <a:spAutoFit/>
          </a:bodyPr>
          <a:lstStyle>
            <a:lvl1pPr marL="0" indent="0" algn="r">
              <a:buNone/>
              <a:defRPr sz="75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##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5FD365D-8709-4288-B31C-9EDA4CFD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03CD0-842C-4BCD-83D3-BB78B185EE38}" type="datetimeFigureOut">
              <a:rPr lang="sv-SE" smtClean="0"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BEC5015-75F5-4019-9FE1-99AF477F6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DEBBFDA-2391-4373-9266-2ED5FFB6D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6683-F536-42AB-ABBC-F4803DFE8DB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05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8" y="557213"/>
            <a:ext cx="11552237" cy="12064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087" y="2019301"/>
            <a:ext cx="11552237" cy="4333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  <a:p>
            <a:pPr lvl="5"/>
            <a:r>
              <a:rPr lang="sv-SE"/>
              <a:t>Nivå 6</a:t>
            </a:r>
          </a:p>
          <a:p>
            <a:pPr lvl="6"/>
            <a:r>
              <a:rPr lang="sv-SE"/>
              <a:t>Nivå 7</a:t>
            </a:r>
          </a:p>
          <a:p>
            <a:pPr lvl="7"/>
            <a:r>
              <a:rPr lang="sv-SE"/>
              <a:t>Nivå 8</a:t>
            </a:r>
          </a:p>
          <a:p>
            <a:pPr lvl="8"/>
            <a:r>
              <a:rPr lang="sv-SE"/>
              <a:t>Nivå 9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6858000"/>
            <a:ext cx="3078162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FD403CD0-842C-4BCD-83D3-BB78B185EE38}" type="datetimeFigureOut">
              <a:rPr lang="sv-SE" smtClean="0"/>
              <a:pPr/>
              <a:t>2026-04-17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0A3ABB-C906-40E9-AF35-0DB0B3403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858000"/>
            <a:ext cx="4114800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7249AA9-CC7D-40E0-9894-3652F2EE8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858000"/>
            <a:ext cx="3076575" cy="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">
                <a:solidFill>
                  <a:schemeClr val="tx1">
                    <a:lumMod val="65000"/>
                    <a:lumOff val="35000"/>
                    <a:alpha val="0"/>
                  </a:schemeClr>
                </a:solidFill>
              </a:defRPr>
            </a:lvl1pPr>
          </a:lstStyle>
          <a:p>
            <a:fld id="{AE086683-F536-42AB-ABBC-F4803DFE8DBC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472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89" r:id="rId3"/>
    <p:sldLayoutId id="2147483690" r:id="rId4"/>
    <p:sldLayoutId id="2147483649" r:id="rId5"/>
    <p:sldLayoutId id="2147483661" r:id="rId6"/>
    <p:sldLayoutId id="2147483662" r:id="rId7"/>
    <p:sldLayoutId id="2147483663" r:id="rId8"/>
    <p:sldLayoutId id="2147483664" r:id="rId9"/>
    <p:sldLayoutId id="2147483695" r:id="rId10"/>
    <p:sldLayoutId id="2147483691" r:id="rId11"/>
    <p:sldLayoutId id="2147483666" r:id="rId12"/>
    <p:sldLayoutId id="2147483665" r:id="rId13"/>
    <p:sldLayoutId id="2147483687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88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96" r:id="rId29"/>
    <p:sldLayoutId id="2147483692" r:id="rId30"/>
    <p:sldLayoutId id="2147483674" r:id="rId31"/>
    <p:sldLayoutId id="2147483681" r:id="rId32"/>
    <p:sldLayoutId id="2147483682" r:id="rId33"/>
    <p:sldLayoutId id="2147483683" r:id="rId34"/>
    <p:sldLayoutId id="2147483684" r:id="rId35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500" kern="1200" cap="all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1150" indent="-311150" algn="l" defTabSz="914400" rtl="0" eaLnBrk="1" latinLnBrk="0" hangingPunct="1">
        <a:lnSpc>
          <a:spcPct val="83000"/>
        </a:lnSpc>
        <a:spcBef>
          <a:spcPts val="850"/>
        </a:spcBef>
        <a:spcAft>
          <a:spcPts val="850"/>
        </a:spcAft>
        <a:buSzPct val="85000"/>
        <a:buFont typeface="Arial" panose="020B0604020202020204" pitchFamily="34" charset="0"/>
        <a:buChar char="•"/>
        <a:defRPr sz="4500" kern="1200">
          <a:solidFill>
            <a:schemeClr val="tx2"/>
          </a:solidFill>
          <a:latin typeface="+mn-lt"/>
          <a:ea typeface="+mn-ea"/>
          <a:cs typeface="+mn-cs"/>
        </a:defRPr>
      </a:lvl1pPr>
      <a:lvl2pPr marL="638175" indent="-3206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2pPr>
      <a:lvl3pPr marL="9842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3pPr>
      <a:lvl4pPr marL="1352550" indent="-36195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4pPr>
      <a:lvl5pPr marL="1708150" indent="-3429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5pPr>
      <a:lvl6pPr marL="20764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6pPr>
      <a:lvl7pPr marL="2432050" indent="-355600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7pPr>
      <a:lvl8pPr marL="2789238" indent="-358775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8pPr>
      <a:lvl9pPr marL="3146425" indent="-357188" algn="l" defTabSz="914400" rtl="0" eaLnBrk="1" latinLnBrk="0" hangingPunct="1">
        <a:lnSpc>
          <a:spcPct val="83000"/>
        </a:lnSpc>
        <a:spcBef>
          <a:spcPts val="0"/>
        </a:spcBef>
        <a:spcAft>
          <a:spcPts val="850"/>
        </a:spcAft>
        <a:buFont typeface="TeXGyreHeros" panose="00000500000000000000" pitchFamily="50" charset="0"/>
        <a:buChar char="-"/>
        <a:defRPr sz="4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1">
          <p15:clr>
            <a:srgbClr val="646464"/>
          </p15:clr>
        </p15:guide>
        <p15:guide id="2" pos="7478">
          <p15:clr>
            <a:srgbClr val="646464"/>
          </p15:clr>
        </p15:guide>
        <p15:guide id="3" orient="horz" pos="215">
          <p15:clr>
            <a:srgbClr val="646464"/>
          </p15:clr>
        </p15:guide>
        <p15:guide id="4" orient="horz" pos="4104">
          <p15:clr>
            <a:srgbClr val="64646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58661CA-EAD6-03E3-97ED-E75AEC3D1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24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520AFEC-83E0-863C-337D-497F1DF37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9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8A4E183-A081-C0D7-A627-87A33E0AC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71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B70733-E5F6-9975-5760-5F097359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74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20DC436-4580-60E1-8698-3EEAE9DE9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3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F2E2CB-48D6-3E3F-07CA-9B8729D3B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8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E48368A-CCCC-D9F1-A99F-F3CDDAA7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27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BE611D9-BA5E-2706-A08D-011486F0D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9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2EDDF96-5ED0-E87A-A413-70BE615AE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6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00543CB-0935-4C05-0FD5-7817E4EA6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53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65848D3-C423-2886-1417-32A5E3A67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5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9BD5399-4076-19E0-F8B6-8C4A574FF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7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3763836-F3C5-E7F4-690C-6973674C4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FCFB40-0C7B-F4E0-2BAB-E78D0E7AF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BA1C2B-8AEF-0A6C-E826-3730DCDB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7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E2D5D2D-7D3C-FDB8-7214-31DC99C20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1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920D0B3-5FFB-289D-8058-E9E332BE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8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B2E2B5C-9EF7-B494-5F8A-E85E64F13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2804"/>
      </p:ext>
    </p:extLst>
  </p:cSld>
  <p:clrMapOvr>
    <a:masterClrMapping/>
  </p:clrMapOvr>
</p:sld>
</file>

<file path=ppt/theme/theme1.xml><?xml version="1.0" encoding="utf-8"?>
<a:theme xmlns:a="http://schemas.openxmlformats.org/drawingml/2006/main" name="Destination Uppsala">
  <a:themeElements>
    <a:clrScheme name="DestinationUppsala">
      <a:dk1>
        <a:srgbClr val="000000"/>
      </a:dk1>
      <a:lt1>
        <a:srgbClr val="FFFFFF"/>
      </a:lt1>
      <a:dk2>
        <a:srgbClr val="6C0808"/>
      </a:dk2>
      <a:lt2>
        <a:srgbClr val="FFE6E6"/>
      </a:lt2>
      <a:accent1>
        <a:srgbClr val="B30505"/>
      </a:accent1>
      <a:accent2>
        <a:srgbClr val="3550E2"/>
      </a:accent2>
      <a:accent3>
        <a:srgbClr val="FF5151"/>
      </a:accent3>
      <a:accent4>
        <a:srgbClr val="000000"/>
      </a:accent4>
      <a:accent5>
        <a:srgbClr val="A3B2FF"/>
      </a:accent5>
      <a:accent6>
        <a:srgbClr val="FFABAB"/>
      </a:accent6>
      <a:hlink>
        <a:srgbClr val="5F5F5F"/>
      </a:hlink>
      <a:folHlink>
        <a:srgbClr val="919191"/>
      </a:folHlink>
    </a:clrScheme>
    <a:fontScheme name="DestinationUppsala">
      <a:majorFont>
        <a:latin typeface="Uppsala Display"/>
        <a:ea typeface=""/>
        <a:cs typeface=""/>
      </a:majorFont>
      <a:minorFont>
        <a:latin typeface="TeXGyreHer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000" dirty="0" err="1"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83000"/>
          </a:lnSpc>
          <a:defRPr sz="3000" dirty="0">
            <a:cs typeface="Arial" panose="020B0604020202020204" pitchFamily="34" charset="0"/>
          </a:defRPr>
        </a:defPPr>
      </a:lstStyle>
    </a:txDef>
  </a:objectDefaults>
  <a:extraClrSchemeLst/>
  <a:custClrLst>
    <a:custClr>
      <a:srgbClr val="000000"/>
    </a:custClr>
    <a:custClr>
      <a:srgbClr val="6C0808"/>
    </a:custClr>
    <a:custClr>
      <a:srgbClr val="B30505"/>
    </a:custClr>
    <a:custClr>
      <a:srgbClr val="FF2E2E"/>
    </a:custClr>
    <a:custClr>
      <a:srgbClr val="FF5151"/>
    </a:custClr>
    <a:custClr>
      <a:srgbClr val="FF7A7A"/>
    </a:custClr>
    <a:custClr>
      <a:srgbClr val="FFABAB"/>
    </a:custClr>
    <a:custClr>
      <a:srgbClr val="FFE6E6"/>
    </a:custClr>
    <a:custClr>
      <a:srgbClr val="FFFFFF"/>
    </a:custClr>
    <a:custClr>
      <a:srgbClr val="FFFFFF"/>
    </a:custClr>
    <a:custClr>
      <a:srgbClr val="FFFFFF"/>
    </a:custClr>
    <a:custClr>
      <a:srgbClr val="3550E2"/>
    </a:custClr>
    <a:custClr>
      <a:srgbClr val="6880FF"/>
    </a:custClr>
    <a:custClr>
      <a:srgbClr val="A3B2FF"/>
    </a:custClr>
  </a:custClrLst>
  <a:extLst>
    <a:ext uri="{05A4C25C-085E-4340-85A3-A5531E510DB2}">
      <thm15:themeFamily xmlns:thm15="http://schemas.microsoft.com/office/thememl/2012/main" name="Destination Uppsala mall.potx" id="{13035433-F46A-4AF9-BC9A-D3117F24EDE4}" vid="{E413B99F-1B34-4054-9695-AD100737D1D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37a1b3-4da0-4dc8-9448-84ace78ef729">
      <Terms xmlns="http://schemas.microsoft.com/office/infopath/2007/PartnerControls"/>
    </lcf76f155ced4ddcb4097134ff3c332f>
    <TaxCatchAll xmlns="8f7bbf97-073a-44b4-b73e-d5ab471bc2d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489D2C303F0C04C8C8A52A97E8F7BF0" ma:contentTypeVersion="15" ma:contentTypeDescription="Skapa ett nytt dokument." ma:contentTypeScope="" ma:versionID="68a1458747e77449673cc9e753048af9">
  <xsd:schema xmlns:xsd="http://www.w3.org/2001/XMLSchema" xmlns:xs="http://www.w3.org/2001/XMLSchema" xmlns:p="http://schemas.microsoft.com/office/2006/metadata/properties" xmlns:ns2="8f37a1b3-4da0-4dc8-9448-84ace78ef729" xmlns:ns3="8f7bbf97-073a-44b4-b73e-d5ab471bc2d9" targetNamespace="http://schemas.microsoft.com/office/2006/metadata/properties" ma:root="true" ma:fieldsID="2fab09a176ff2cc0ca0a7a1723d0e107" ns2:_="" ns3:_="">
    <xsd:import namespace="8f37a1b3-4da0-4dc8-9448-84ace78ef729"/>
    <xsd:import namespace="8f7bbf97-073a-44b4-b73e-d5ab471bc2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Billing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7a1b3-4da0-4dc8-9448-84ace78ef7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14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bbf97-073a-44b4-b73e-d5ab471bc2d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f45407d-a920-4b98-a6b5-f04ebc4ace14}" ma:internalName="TaxCatchAll" ma:showField="CatchAllData" ma:web="8f7bbf97-073a-44b4-b73e-d5ab471bc2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EB997F-9F79-4938-8E96-2DB8FE2D6A54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metadata/properties"/>
    <ds:schemaRef ds:uri="8f7bbf97-073a-44b4-b73e-d5ab471bc2d9"/>
    <ds:schemaRef ds:uri="http://purl.org/dc/terms/"/>
    <ds:schemaRef ds:uri="http://schemas.openxmlformats.org/package/2006/metadata/core-properties"/>
    <ds:schemaRef ds:uri="8f37a1b3-4da0-4dc8-9448-84ace78ef72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2A430DA-4E4C-40F7-B606-2F0EE8988E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8D41C2-37AE-4129-A616-805468B473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37a1b3-4da0-4dc8-9448-84ace78ef729"/>
    <ds:schemaRef ds:uri="8f7bbf97-073a-44b4-b73e-d5ab471bc2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0</Words>
  <Application>Microsoft Office PowerPoint</Application>
  <PresentationFormat>Bredbild</PresentationFormat>
  <Paragraphs>0</Paragraphs>
  <Slides>18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4" baseType="lpstr">
      <vt:lpstr>Aptos</vt:lpstr>
      <vt:lpstr>Arial</vt:lpstr>
      <vt:lpstr>Source Sans Pro Semibold</vt:lpstr>
      <vt:lpstr>TeXGyreHeros</vt:lpstr>
      <vt:lpstr>Uppsala Display</vt:lpstr>
      <vt:lpstr>Destination Uppsala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Medin Fredrik</dc:creator>
  <cp:lastModifiedBy>Soler Vela Alejandro</cp:lastModifiedBy>
  <cp:revision>602</cp:revision>
  <dcterms:created xsi:type="dcterms:W3CDTF">2025-12-02T07:39:35Z</dcterms:created>
  <dcterms:modified xsi:type="dcterms:W3CDTF">2026-04-17T15:06:17Z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0x0101008489D2C303F0C04C8C8A52A97E8F7BF0</vt:lpwstr>
  </property>
  <property fmtid="{D5CDD505-2E9C-101B-9397-08002B2CF9AE}" pid="3" name="MediaServiceImageTags">
    <vt:lpwstr/>
  </property>
</Properties>
</file>