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35"/>
  </p:notesMasterIdLst>
  <p:sldIdLst>
    <p:sldId id="389" r:id="rId5"/>
    <p:sldId id="434" r:id="rId6"/>
    <p:sldId id="430" r:id="rId7"/>
    <p:sldId id="431" r:id="rId8"/>
    <p:sldId id="398" r:id="rId9"/>
    <p:sldId id="435" r:id="rId10"/>
    <p:sldId id="390" r:id="rId11"/>
    <p:sldId id="392" r:id="rId12"/>
    <p:sldId id="409" r:id="rId13"/>
    <p:sldId id="399" r:id="rId14"/>
    <p:sldId id="393" r:id="rId15"/>
    <p:sldId id="436" r:id="rId16"/>
    <p:sldId id="403" r:id="rId17"/>
    <p:sldId id="391" r:id="rId18"/>
    <p:sldId id="394" r:id="rId19"/>
    <p:sldId id="395" r:id="rId20"/>
    <p:sldId id="396" r:id="rId21"/>
    <p:sldId id="400" r:id="rId22"/>
    <p:sldId id="416" r:id="rId23"/>
    <p:sldId id="424" r:id="rId24"/>
    <p:sldId id="426" r:id="rId25"/>
    <p:sldId id="404" r:id="rId26"/>
    <p:sldId id="402" r:id="rId27"/>
    <p:sldId id="401" r:id="rId28"/>
    <p:sldId id="405" r:id="rId29"/>
    <p:sldId id="406" r:id="rId30"/>
    <p:sldId id="407" r:id="rId31"/>
    <p:sldId id="408" r:id="rId32"/>
    <p:sldId id="433" r:id="rId33"/>
    <p:sldId id="397" r:id="rId34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D9C"/>
    <a:srgbClr val="45005C"/>
    <a:srgbClr val="262262"/>
    <a:srgbClr val="199CD9"/>
    <a:srgbClr val="456024"/>
    <a:srgbClr val="20305C"/>
    <a:srgbClr val="00555C"/>
    <a:srgbClr val="FEDD00"/>
    <a:srgbClr val="1C9CD8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1C9F3-5640-3C65-88DF-FD5714B2D2CD}" v="8" dt="2025-08-28T07:48:48.564"/>
    <p1510:client id="{38C5FE79-A05B-3056-3155-C3BD6ADAC426}" v="2" dt="2025-08-28T05:58:00.744"/>
    <p1510:client id="{DF95BB24-CA4F-55B4-3002-A4527304B808}" v="220" dt="2025-08-28T07:13:29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4" autoAdjust="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sson Marie" userId="S::marie.gustavsson@uppsala.se::582da4ed-e4b2-4379-9a07-3d0142744677" providerId="AD" clId="Web-{38C5FE79-A05B-3056-3155-C3BD6ADAC426}"/>
    <pc:docChg chg="addSld delSld">
      <pc:chgData name="Gustavsson Marie" userId="S::marie.gustavsson@uppsala.se::582da4ed-e4b2-4379-9a07-3d0142744677" providerId="AD" clId="Web-{38C5FE79-A05B-3056-3155-C3BD6ADAC426}" dt="2025-08-28T05:58:00.619" v="1"/>
      <pc:docMkLst>
        <pc:docMk/>
      </pc:docMkLst>
      <pc:sldChg chg="add del">
        <pc:chgData name="Gustavsson Marie" userId="S::marie.gustavsson@uppsala.se::582da4ed-e4b2-4379-9a07-3d0142744677" providerId="AD" clId="Web-{38C5FE79-A05B-3056-3155-C3BD6ADAC426}" dt="2025-08-28T05:58:00.619" v="1"/>
        <pc:sldMkLst>
          <pc:docMk/>
          <pc:sldMk cId="700102723" sldId="393"/>
        </pc:sldMkLst>
      </pc:sldChg>
    </pc:docChg>
  </pc:docChgLst>
  <pc:docChgLst>
    <pc:chgData name="Gustavsson Marie" userId="S::marie.gustavsson@uppsala.se::582da4ed-e4b2-4379-9a07-3d0142744677" providerId="AD" clId="Web-{DF95BB24-CA4F-55B4-3002-A4527304B808}"/>
    <pc:docChg chg="modSld">
      <pc:chgData name="Gustavsson Marie" userId="S::marie.gustavsson@uppsala.se::582da4ed-e4b2-4379-9a07-3d0142744677" providerId="AD" clId="Web-{DF95BB24-CA4F-55B4-3002-A4527304B808}" dt="2025-08-28T07:13:29.560" v="164" actId="20577"/>
      <pc:docMkLst>
        <pc:docMk/>
      </pc:docMkLst>
      <pc:sldChg chg="modSp">
        <pc:chgData name="Gustavsson Marie" userId="S::marie.gustavsson@uppsala.se::582da4ed-e4b2-4379-9a07-3d0142744677" providerId="AD" clId="Web-{DF95BB24-CA4F-55B4-3002-A4527304B808}" dt="2025-08-28T07:13:29.560" v="164" actId="20577"/>
        <pc:sldMkLst>
          <pc:docMk/>
          <pc:sldMk cId="2580671948" sldId="389"/>
        </pc:sldMkLst>
        <pc:spChg chg="mod">
          <ac:chgData name="Gustavsson Marie" userId="S::marie.gustavsson@uppsala.se::582da4ed-e4b2-4379-9a07-3d0142744677" providerId="AD" clId="Web-{DF95BB24-CA4F-55B4-3002-A4527304B808}" dt="2025-08-28T07:13:29.560" v="164" actId="20577"/>
          <ac:spMkLst>
            <pc:docMk/>
            <pc:sldMk cId="2580671948" sldId="389"/>
            <ac:spMk id="2" creationId="{905BE707-A281-4675-A470-77ACDB7DDB9D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7:50.697" v="29" actId="14100"/>
        <pc:sldMkLst>
          <pc:docMk/>
          <pc:sldMk cId="1420242578" sldId="390"/>
        </pc:sldMkLst>
        <pc:spChg chg="mod">
          <ac:chgData name="Gustavsson Marie" userId="S::marie.gustavsson@uppsala.se::582da4ed-e4b2-4379-9a07-3d0142744677" providerId="AD" clId="Web-{DF95BB24-CA4F-55B4-3002-A4527304B808}" dt="2025-08-28T06:57:50.697" v="29" actId="14100"/>
          <ac:spMkLst>
            <pc:docMk/>
            <pc:sldMk cId="1420242578" sldId="390"/>
            <ac:spMk id="2" creationId="{1E80E41A-BE37-4007-A54D-D63BEC35F820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01:32.229" v="59" actId="20577"/>
        <pc:sldMkLst>
          <pc:docMk/>
          <pc:sldMk cId="1150815456" sldId="391"/>
        </pc:sldMkLst>
        <pc:spChg chg="mod">
          <ac:chgData name="Gustavsson Marie" userId="S::marie.gustavsson@uppsala.se::582da4ed-e4b2-4379-9a07-3d0142744677" providerId="AD" clId="Web-{DF95BB24-CA4F-55B4-3002-A4527304B808}" dt="2025-08-28T07:01:32.229" v="59" actId="20577"/>
          <ac:spMkLst>
            <pc:docMk/>
            <pc:sldMk cId="1150815456" sldId="391"/>
            <ac:spMk id="2" creationId="{1E80E41A-BE37-4007-A54D-D63BEC35F820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8:03.197" v="30" actId="14100"/>
        <pc:sldMkLst>
          <pc:docMk/>
          <pc:sldMk cId="3140243807" sldId="392"/>
        </pc:sldMkLst>
        <pc:spChg chg="mod">
          <ac:chgData name="Gustavsson Marie" userId="S::marie.gustavsson@uppsala.se::582da4ed-e4b2-4379-9a07-3d0142744677" providerId="AD" clId="Web-{DF95BB24-CA4F-55B4-3002-A4527304B808}" dt="2025-08-28T06:58:03.197" v="30" actId="14100"/>
          <ac:spMkLst>
            <pc:docMk/>
            <pc:sldMk cId="3140243807" sldId="392"/>
            <ac:spMk id="2" creationId="{1E80E41A-BE37-4007-A54D-D63BEC35F820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9:55.073" v="43" actId="1076"/>
        <pc:sldMkLst>
          <pc:docMk/>
          <pc:sldMk cId="700102723" sldId="393"/>
        </pc:sldMkLst>
        <pc:spChg chg="mod">
          <ac:chgData name="Gustavsson Marie" userId="S::marie.gustavsson@uppsala.se::582da4ed-e4b2-4379-9a07-3d0142744677" providerId="AD" clId="Web-{DF95BB24-CA4F-55B4-3002-A4527304B808}" dt="2025-08-28T06:59:36.088" v="41" actId="20577"/>
          <ac:spMkLst>
            <pc:docMk/>
            <pc:sldMk cId="700102723" sldId="393"/>
            <ac:spMk id="2" creationId="{1E80E41A-BE37-4007-A54D-D63BEC35F820}"/>
          </ac:spMkLst>
        </pc:spChg>
        <pc:picChg chg="mod">
          <ac:chgData name="Gustavsson Marie" userId="S::marie.gustavsson@uppsala.se::582da4ed-e4b2-4379-9a07-3d0142744677" providerId="AD" clId="Web-{DF95BB24-CA4F-55B4-3002-A4527304B808}" dt="2025-08-28T06:59:55.073" v="43" actId="1076"/>
          <ac:picMkLst>
            <pc:docMk/>
            <pc:sldMk cId="700102723" sldId="393"/>
            <ac:picMk id="5" creationId="{C996341B-FF8E-F2D0-C009-703A27B9DC28}"/>
          </ac:picMkLst>
        </pc:picChg>
      </pc:sldChg>
      <pc:sldChg chg="modSp">
        <pc:chgData name="Gustavsson Marie" userId="S::marie.gustavsson@uppsala.se::582da4ed-e4b2-4379-9a07-3d0142744677" providerId="AD" clId="Web-{DF95BB24-CA4F-55B4-3002-A4527304B808}" dt="2025-08-28T07:07:24.528" v="126" actId="20577"/>
        <pc:sldMkLst>
          <pc:docMk/>
          <pc:sldMk cId="3724497998" sldId="395"/>
        </pc:sldMkLst>
        <pc:spChg chg="mod">
          <ac:chgData name="Gustavsson Marie" userId="S::marie.gustavsson@uppsala.se::582da4ed-e4b2-4379-9a07-3d0142744677" providerId="AD" clId="Web-{DF95BB24-CA4F-55B4-3002-A4527304B808}" dt="2025-08-28T07:07:24.528" v="126" actId="20577"/>
          <ac:spMkLst>
            <pc:docMk/>
            <pc:sldMk cId="3724497998" sldId="395"/>
            <ac:spMk id="9" creationId="{3BA19D15-CEE6-EBA5-BACB-4B6DBD6278A6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5:06.259" v="23" actId="20577"/>
        <pc:sldMkLst>
          <pc:docMk/>
          <pc:sldMk cId="3298696500" sldId="398"/>
        </pc:sldMkLst>
        <pc:spChg chg="mod">
          <ac:chgData name="Gustavsson Marie" userId="S::marie.gustavsson@uppsala.se::582da4ed-e4b2-4379-9a07-3d0142744677" providerId="AD" clId="Web-{DF95BB24-CA4F-55B4-3002-A4527304B808}" dt="2025-08-28T06:55:06.259" v="23" actId="20577"/>
          <ac:spMkLst>
            <pc:docMk/>
            <pc:sldMk cId="3298696500" sldId="398"/>
            <ac:spMk id="4" creationId="{04A4C6BD-AFA9-34A6-6C5F-E1CA2214161D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9:07.744" v="40" actId="20577"/>
        <pc:sldMkLst>
          <pc:docMk/>
          <pc:sldMk cId="3643335612" sldId="399"/>
        </pc:sldMkLst>
        <pc:spChg chg="mod">
          <ac:chgData name="Gustavsson Marie" userId="S::marie.gustavsson@uppsala.se::582da4ed-e4b2-4379-9a07-3d0142744677" providerId="AD" clId="Web-{DF95BB24-CA4F-55B4-3002-A4527304B808}" dt="2025-08-28T06:59:07.744" v="40" actId="20577"/>
          <ac:spMkLst>
            <pc:docMk/>
            <pc:sldMk cId="3643335612" sldId="399"/>
            <ac:spMk id="4" creationId="{04A4C6BD-AFA9-34A6-6C5F-E1CA2214161D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08:36.715" v="133" actId="20577"/>
        <pc:sldMkLst>
          <pc:docMk/>
          <pc:sldMk cId="2809607744" sldId="400"/>
        </pc:sldMkLst>
        <pc:spChg chg="mod">
          <ac:chgData name="Gustavsson Marie" userId="S::marie.gustavsson@uppsala.se::582da4ed-e4b2-4379-9a07-3d0142744677" providerId="AD" clId="Web-{DF95BB24-CA4F-55B4-3002-A4527304B808}" dt="2025-08-28T07:08:25.215" v="130" actId="20577"/>
          <ac:spMkLst>
            <pc:docMk/>
            <pc:sldMk cId="2809607744" sldId="400"/>
            <ac:spMk id="3" creationId="{07CD0DD7-4D9F-3992-4BBA-34983512D224}"/>
          </ac:spMkLst>
        </pc:spChg>
        <pc:spChg chg="mod">
          <ac:chgData name="Gustavsson Marie" userId="S::marie.gustavsson@uppsala.se::582da4ed-e4b2-4379-9a07-3d0142744677" providerId="AD" clId="Web-{DF95BB24-CA4F-55B4-3002-A4527304B808}" dt="2025-08-28T07:08:36.715" v="133" actId="20577"/>
          <ac:spMkLst>
            <pc:docMk/>
            <pc:sldMk cId="2809607744" sldId="400"/>
            <ac:spMk id="4" creationId="{04A4C6BD-AFA9-34A6-6C5F-E1CA2214161D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11:50.013" v="158" actId="20577"/>
        <pc:sldMkLst>
          <pc:docMk/>
          <pc:sldMk cId="1672340636" sldId="402"/>
        </pc:sldMkLst>
        <pc:spChg chg="mod">
          <ac:chgData name="Gustavsson Marie" userId="S::marie.gustavsson@uppsala.se::582da4ed-e4b2-4379-9a07-3d0142744677" providerId="AD" clId="Web-{DF95BB24-CA4F-55B4-3002-A4527304B808}" dt="2025-08-28T07:11:50.013" v="158" actId="20577"/>
          <ac:spMkLst>
            <pc:docMk/>
            <pc:sldMk cId="1672340636" sldId="402"/>
            <ac:spMk id="2" creationId="{1E80E41A-BE37-4007-A54D-D63BEC35F820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01:20.651" v="52" actId="20577"/>
        <pc:sldMkLst>
          <pc:docMk/>
          <pc:sldMk cId="2389908733" sldId="403"/>
        </pc:sldMkLst>
        <pc:spChg chg="mod">
          <ac:chgData name="Gustavsson Marie" userId="S::marie.gustavsson@uppsala.se::582da4ed-e4b2-4379-9a07-3d0142744677" providerId="AD" clId="Web-{DF95BB24-CA4F-55B4-3002-A4527304B808}" dt="2025-08-28T07:00:56.901" v="48" actId="20577"/>
          <ac:spMkLst>
            <pc:docMk/>
            <pc:sldMk cId="2389908733" sldId="403"/>
            <ac:spMk id="2" creationId="{1E80E41A-BE37-4007-A54D-D63BEC35F820}"/>
          </ac:spMkLst>
        </pc:spChg>
        <pc:spChg chg="mod">
          <ac:chgData name="Gustavsson Marie" userId="S::marie.gustavsson@uppsala.se::582da4ed-e4b2-4379-9a07-3d0142744677" providerId="AD" clId="Web-{DF95BB24-CA4F-55B4-3002-A4527304B808}" dt="2025-08-28T07:01:20.651" v="52" actId="20577"/>
          <ac:spMkLst>
            <pc:docMk/>
            <pc:sldMk cId="2389908733" sldId="403"/>
            <ac:spMk id="7" creationId="{F3EAC671-A049-C7FA-0EC2-3B32D53114E3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11:58.747" v="160" actId="20577"/>
        <pc:sldMkLst>
          <pc:docMk/>
          <pc:sldMk cId="213525341" sldId="404"/>
        </pc:sldMkLst>
        <pc:spChg chg="mod">
          <ac:chgData name="Gustavsson Marie" userId="S::marie.gustavsson@uppsala.se::582da4ed-e4b2-4379-9a07-3d0142744677" providerId="AD" clId="Web-{DF95BB24-CA4F-55B4-3002-A4527304B808}" dt="2025-08-28T07:11:58.747" v="160" actId="20577"/>
          <ac:spMkLst>
            <pc:docMk/>
            <pc:sldMk cId="213525341" sldId="404"/>
            <ac:spMk id="2" creationId="{1E80E41A-BE37-4007-A54D-D63BEC35F820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12:14.294" v="162" actId="20577"/>
        <pc:sldMkLst>
          <pc:docMk/>
          <pc:sldMk cId="1657105777" sldId="406"/>
        </pc:sldMkLst>
        <pc:spChg chg="mod">
          <ac:chgData name="Gustavsson Marie" userId="S::marie.gustavsson@uppsala.se::582da4ed-e4b2-4379-9a07-3d0142744677" providerId="AD" clId="Web-{DF95BB24-CA4F-55B4-3002-A4527304B808}" dt="2025-08-28T07:12:14.294" v="162" actId="20577"/>
          <ac:spMkLst>
            <pc:docMk/>
            <pc:sldMk cId="1657105777" sldId="406"/>
            <ac:spMk id="2" creationId="{1E80E41A-BE37-4007-A54D-D63BEC35F820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8:55.760" v="37" actId="20577"/>
        <pc:sldMkLst>
          <pc:docMk/>
          <pc:sldMk cId="1095169590" sldId="409"/>
        </pc:sldMkLst>
        <pc:spChg chg="mod">
          <ac:chgData name="Gustavsson Marie" userId="S::marie.gustavsson@uppsala.se::582da4ed-e4b2-4379-9a07-3d0142744677" providerId="AD" clId="Web-{DF95BB24-CA4F-55B4-3002-A4527304B808}" dt="2025-08-28T06:58:55.760" v="37" actId="20577"/>
          <ac:spMkLst>
            <pc:docMk/>
            <pc:sldMk cId="1095169590" sldId="409"/>
            <ac:spMk id="5" creationId="{AF5EFE53-88D3-4BE8-B877-33261737924C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10:51.638" v="155" actId="20577"/>
        <pc:sldMkLst>
          <pc:docMk/>
          <pc:sldMk cId="3844130183" sldId="424"/>
        </pc:sldMkLst>
        <pc:spChg chg="mod">
          <ac:chgData name="Gustavsson Marie" userId="S::marie.gustavsson@uppsala.se::582da4ed-e4b2-4379-9a07-3d0142744677" providerId="AD" clId="Web-{DF95BB24-CA4F-55B4-3002-A4527304B808}" dt="2025-08-28T07:10:51.638" v="155" actId="20577"/>
          <ac:spMkLst>
            <pc:docMk/>
            <pc:sldMk cId="3844130183" sldId="424"/>
            <ac:spMk id="3" creationId="{FCA642B9-24A9-F771-B4C8-4783034FAEB4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5:59.806" v="26" actId="20577"/>
        <pc:sldMkLst>
          <pc:docMk/>
          <pc:sldMk cId="2800674533" sldId="430"/>
        </pc:sldMkLst>
        <pc:spChg chg="mod">
          <ac:chgData name="Gustavsson Marie" userId="S::marie.gustavsson@uppsala.se::582da4ed-e4b2-4379-9a07-3d0142744677" providerId="AD" clId="Web-{DF95BB24-CA4F-55B4-3002-A4527304B808}" dt="2025-08-28T06:55:59.806" v="26" actId="20577"/>
          <ac:spMkLst>
            <pc:docMk/>
            <pc:sldMk cId="2800674533" sldId="430"/>
            <ac:spMk id="3" creationId="{BC49AEB3-CE8E-D94D-0A7C-98D602E67E75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6:52:24.696" v="21" actId="20577"/>
        <pc:sldMkLst>
          <pc:docMk/>
          <pc:sldMk cId="3799549107" sldId="434"/>
        </pc:sldMkLst>
        <pc:spChg chg="mod">
          <ac:chgData name="Gustavsson Marie" userId="S::marie.gustavsson@uppsala.se::582da4ed-e4b2-4379-9a07-3d0142744677" providerId="AD" clId="Web-{DF95BB24-CA4F-55B4-3002-A4527304B808}" dt="2025-08-28T06:52:24.696" v="21" actId="20577"/>
          <ac:spMkLst>
            <pc:docMk/>
            <pc:sldMk cId="3799549107" sldId="434"/>
            <ac:spMk id="2" creationId="{6AEB237A-A05B-6117-1132-C83BCC3F385F}"/>
          </ac:spMkLst>
        </pc:spChg>
      </pc:sldChg>
      <pc:sldChg chg="modSp">
        <pc:chgData name="Gustavsson Marie" userId="S::marie.gustavsson@uppsala.se::582da4ed-e4b2-4379-9a07-3d0142744677" providerId="AD" clId="Web-{DF95BB24-CA4F-55B4-3002-A4527304B808}" dt="2025-08-28T07:00:22.151" v="45" actId="14100"/>
        <pc:sldMkLst>
          <pc:docMk/>
          <pc:sldMk cId="1636285786" sldId="435"/>
        </pc:sldMkLst>
        <pc:spChg chg="mod">
          <ac:chgData name="Gustavsson Marie" userId="S::marie.gustavsson@uppsala.se::582da4ed-e4b2-4379-9a07-3d0142744677" providerId="AD" clId="Web-{DF95BB24-CA4F-55B4-3002-A4527304B808}" dt="2025-08-28T07:00:22.151" v="45" actId="14100"/>
          <ac:spMkLst>
            <pc:docMk/>
            <pc:sldMk cId="1636285786" sldId="435"/>
            <ac:spMk id="2" creationId="{1E80E41A-BE37-4007-A54D-D63BEC35F820}"/>
          </ac:spMkLst>
        </pc:spChg>
        <pc:picChg chg="mod">
          <ac:chgData name="Gustavsson Marie" userId="S::marie.gustavsson@uppsala.se::582da4ed-e4b2-4379-9a07-3d0142744677" providerId="AD" clId="Web-{DF95BB24-CA4F-55B4-3002-A4527304B808}" dt="2025-08-28T07:00:16.917" v="44" actId="1076"/>
          <ac:picMkLst>
            <pc:docMk/>
            <pc:sldMk cId="1636285786" sldId="435"/>
            <ac:picMk id="5" creationId="{9836EDFA-44E1-34E6-EB91-B61404A9EC6E}"/>
          </ac:picMkLst>
        </pc:picChg>
      </pc:sldChg>
      <pc:sldChg chg="modSp">
        <pc:chgData name="Gustavsson Marie" userId="S::marie.gustavsson@uppsala.se::582da4ed-e4b2-4379-9a07-3d0142744677" providerId="AD" clId="Web-{DF95BB24-CA4F-55B4-3002-A4527304B808}" dt="2025-08-28T07:00:44.604" v="46" actId="20577"/>
        <pc:sldMkLst>
          <pc:docMk/>
          <pc:sldMk cId="3752873482" sldId="436"/>
        </pc:sldMkLst>
        <pc:spChg chg="mod">
          <ac:chgData name="Gustavsson Marie" userId="S::marie.gustavsson@uppsala.se::582da4ed-e4b2-4379-9a07-3d0142744677" providerId="AD" clId="Web-{DF95BB24-CA4F-55B4-3002-A4527304B808}" dt="2025-08-28T07:00:44.604" v="46" actId="20577"/>
          <ac:spMkLst>
            <pc:docMk/>
            <pc:sldMk cId="3752873482" sldId="436"/>
            <ac:spMk id="2" creationId="{96256177-D58C-FE72-4079-646E463DDDDE}"/>
          </ac:spMkLst>
        </pc:spChg>
      </pc:sldChg>
    </pc:docChg>
  </pc:docChgLst>
  <pc:docChgLst>
    <pc:chgData name="Gustavsson Marie" userId="S::marie.gustavsson@uppsala.se::582da4ed-e4b2-4379-9a07-3d0142744677" providerId="AD" clId="Web-{2101C9F3-5640-3C65-88DF-FD5714B2D2CD}"/>
    <pc:docChg chg="modSld">
      <pc:chgData name="Gustavsson Marie" userId="S::marie.gustavsson@uppsala.se::582da4ed-e4b2-4379-9a07-3d0142744677" providerId="AD" clId="Web-{2101C9F3-5640-3C65-88DF-FD5714B2D2CD}" dt="2025-08-28T07:48:48.564" v="7" actId="20577"/>
      <pc:docMkLst>
        <pc:docMk/>
      </pc:docMkLst>
      <pc:sldChg chg="modSp">
        <pc:chgData name="Gustavsson Marie" userId="S::marie.gustavsson@uppsala.se::582da4ed-e4b2-4379-9a07-3d0142744677" providerId="AD" clId="Web-{2101C9F3-5640-3C65-88DF-FD5714B2D2CD}" dt="2025-08-28T07:48:48.564" v="7" actId="20577"/>
        <pc:sldMkLst>
          <pc:docMk/>
          <pc:sldMk cId="2580671948" sldId="389"/>
        </pc:sldMkLst>
        <pc:spChg chg="mod">
          <ac:chgData name="Gustavsson Marie" userId="S::marie.gustavsson@uppsala.se::582da4ed-e4b2-4379-9a07-3d0142744677" providerId="AD" clId="Web-{2101C9F3-5640-3C65-88DF-FD5714B2D2CD}" dt="2025-08-28T07:48:48.564" v="7" actId="20577"/>
          <ac:spMkLst>
            <pc:docMk/>
            <pc:sldMk cId="2580671948" sldId="389"/>
            <ac:spMk id="2" creationId="{905BE707-A281-4675-A470-77ACDB7DDB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2025-08-28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9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1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47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139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12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4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lila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_blå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40564448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att skriva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  <p:sldLayoutId id="214748387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foreningsbidragamn@uppsala.se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ppsala.ibgo.se/#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388" y="1708776"/>
            <a:ext cx="11366657" cy="2371734"/>
          </a:xfrm>
        </p:spPr>
        <p:txBody>
          <a:bodyPr/>
          <a:lstStyle/>
          <a:p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</a:br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</a:br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sv-SE" sz="6000" dirty="0">
                <a:latin typeface="source sans pro semibold"/>
                <a:ea typeface="source sans pro semibold"/>
                <a:cs typeface="Calibri"/>
              </a:rPr>
              <a:t>Ansöka</a:t>
            </a:r>
            <a:r>
              <a:rPr lang="sv-SE" sz="6000" dirty="0">
                <a:latin typeface="source sans pro semibold"/>
                <a:ea typeface="Source Sans Pro"/>
              </a:rPr>
              <a:t> om att bli godkänd aktör</a:t>
            </a:r>
            <a:r>
              <a:rPr lang="sv-SE" sz="3000" dirty="0">
                <a:latin typeface="+mn-lt"/>
                <a:ea typeface="Source Sans Pro"/>
              </a:rPr>
              <a:t> </a:t>
            </a:r>
            <a:br>
              <a:rPr lang="sv-SE" sz="3000" b="1" dirty="0">
                <a:latin typeface="+mn-lt"/>
                <a:ea typeface="Source Sans Pro"/>
              </a:rPr>
            </a:br>
            <a:r>
              <a:rPr lang="sv-SE" sz="3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System för bokning och</a:t>
            </a:r>
            <a:r>
              <a:rPr lang="sv-SE" sz="3000" dirty="0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 bidrag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Arbetsmarknadsförvaltningen </a:t>
            </a:r>
          </a:p>
          <a:p>
            <a:endParaRPr lang="sv-SE" dirty="0">
              <a:latin typeface="Source Sans Pro"/>
              <a:ea typeface="Source Sans Pro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4DC7510-30F1-DBD4-FDFB-6585DFB7A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>
                <a:latin typeface="Source Sans Pro"/>
                <a:ea typeface="Source Sans Pro"/>
              </a:rPr>
              <a:t>Augusti 2025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067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86" y="1122363"/>
            <a:ext cx="9547315" cy="2980080"/>
          </a:xfrm>
        </p:spPr>
        <p:txBody>
          <a:bodyPr>
            <a:normAutofit/>
          </a:bodyPr>
          <a:lstStyle/>
          <a:p>
            <a:r>
              <a:rPr lang="sv-SE" sz="4800" dirty="0">
                <a:latin typeface="Source Sans Pro Semibold"/>
                <a:ea typeface="Source Sans Pro Semibold"/>
              </a:rPr>
              <a:t>2. Föreningsansökan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000" dirty="0">
                <a:latin typeface="Calibri"/>
                <a:ea typeface="Calibri"/>
                <a:cs typeface="Calibri"/>
              </a:rPr>
              <a:t>System för bokning och bidrag</a:t>
            </a:r>
          </a:p>
        </p:txBody>
      </p:sp>
    </p:spTree>
    <p:extLst>
      <p:ext uri="{BB962C8B-B14F-4D97-AF65-F5344CB8AC3E}">
        <p14:creationId xmlns:p14="http://schemas.microsoft.com/office/powerpoint/2010/main" val="364333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96341B-FF8E-F2D0-C009-703A27B9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0" y="1100935"/>
            <a:ext cx="10486459" cy="406586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370721" y="2869406"/>
            <a:ext cx="1209213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3760784" y="2561629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”E-legitimation”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705100" y="2715518"/>
            <a:ext cx="1055684" cy="3124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3DC4D61E-1AD8-41DD-8789-A1303C4C1839}"/>
              </a:ext>
            </a:extLst>
          </p:cNvPr>
          <p:cNvSpPr/>
          <p:nvPr/>
        </p:nvSpPr>
        <p:spPr>
          <a:xfrm>
            <a:off x="10457028" y="952108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724F19-F2BB-91FC-5AFF-3C029E2DFBF7}"/>
              </a:ext>
            </a:extLst>
          </p:cNvPr>
          <p:cNvSpPr txBox="1"/>
          <p:nvPr/>
        </p:nvSpPr>
        <p:spPr>
          <a:xfrm>
            <a:off x="8566863" y="1958904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29A8E6-FB2E-09CA-F6F7-CF4040E2E404}"/>
              </a:ext>
            </a:extLst>
          </p:cNvPr>
          <p:cNvCxnSpPr>
            <a:cxnSpLocks/>
          </p:cNvCxnSpPr>
          <p:nvPr/>
        </p:nvCxnSpPr>
        <p:spPr>
          <a:xfrm flipV="1">
            <a:off x="10210800" y="1691196"/>
            <a:ext cx="381334" cy="366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10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0B4A4-D0DB-6DAC-70D7-D61C6DA7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B91691C-05F6-075E-267C-2CD9345F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6" y="1646847"/>
            <a:ext cx="7897327" cy="315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6256177-D58C-FE72-4079-646E463D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Föreningsansökan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E230B822-456D-DDF0-B6A8-0853005EE7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4333F8E-5189-A71D-D5AE-FEC47BEFA7BF}"/>
              </a:ext>
            </a:extLst>
          </p:cNvPr>
          <p:cNvSpPr/>
          <p:nvPr/>
        </p:nvSpPr>
        <p:spPr>
          <a:xfrm>
            <a:off x="3433579" y="2000947"/>
            <a:ext cx="1294690" cy="62487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394C97E5-147F-2B3E-B4A7-0CB44500AA53}"/>
              </a:ext>
            </a:extLst>
          </p:cNvPr>
          <p:cNvCxnSpPr>
            <a:cxnSpLocks/>
          </p:cNvCxnSpPr>
          <p:nvPr/>
        </p:nvCxnSpPr>
        <p:spPr>
          <a:xfrm flipH="1">
            <a:off x="8940618" y="2329193"/>
            <a:ext cx="872850" cy="15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8F11EE36-B9E7-95F8-66A8-B260A438C696}"/>
              </a:ext>
            </a:extLst>
          </p:cNvPr>
          <p:cNvSpPr txBox="1"/>
          <p:nvPr/>
        </p:nvSpPr>
        <p:spPr>
          <a:xfrm>
            <a:off x="10012760" y="2178611"/>
            <a:ext cx="189016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latin typeface="Calibri"/>
                <a:ea typeface="Calibri"/>
                <a:cs typeface="Calibri"/>
              </a:rPr>
              <a:t>Klicka på </a:t>
            </a:r>
            <a:r>
              <a:rPr lang="sv-SE" sz="1400" b="1" dirty="0">
                <a:latin typeface="Calibri"/>
                <a:ea typeface="Calibri"/>
                <a:cs typeface="Calibri"/>
              </a:rPr>
              <a:t>”&gt;", välj sedan ett alternativ att logga in med och logga in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287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D7A89976-2D00-162C-708A-BE9AE9C0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29" y="2068497"/>
            <a:ext cx="4058216" cy="27171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DCD7F3-0B51-1A56-017A-D38ADA91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147708"/>
            <a:ext cx="3772426" cy="25625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615"/>
            <a:ext cx="7774172" cy="585031"/>
          </a:xfrm>
        </p:spPr>
        <p:txBody>
          <a:bodyPr anchor="b">
            <a:normAutofit fontScale="90000"/>
          </a:bodyPr>
          <a:lstStyle/>
          <a:p>
            <a:br>
              <a:rPr lang="sv-SE" sz="2000" dirty="0">
                <a:latin typeface="Source Sans Pro Semibold"/>
                <a:ea typeface="Source Sans Pro Semibold"/>
              </a:rPr>
            </a:br>
            <a:r>
              <a:rPr lang="sv-SE" dirty="0">
                <a:latin typeface="Source Sans Pro Semibold"/>
                <a:ea typeface="Source Sans Pro Semibold"/>
              </a:rPr>
              <a:t>Föreningsansökan </a:t>
            </a:r>
            <a:endParaRPr lang="sv-SE" sz="2000" dirty="0">
              <a:ea typeface="Source Sans Pro Semibold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521896" y="3283327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2024795" y="4785679"/>
            <a:ext cx="2237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      ” och välj privatperson.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4183380" y="3817620"/>
            <a:ext cx="564176" cy="968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Bild 15" descr="Cirkumflex nedåt kontur">
            <a:extLst>
              <a:ext uri="{FF2B5EF4-FFF2-40B4-BE49-F238E27FC236}">
                <a16:creationId xmlns:a16="http://schemas.microsoft.com/office/drawing/2014/main" id="{DD68277A-290B-E4A8-AD59-BB6C84AE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1105" y="4785679"/>
            <a:ext cx="311527" cy="311527"/>
          </a:xfrm>
          <a:prstGeom prst="rect">
            <a:avLst/>
          </a:prstGeom>
        </p:spPr>
      </p:pic>
      <p:sp>
        <p:nvSpPr>
          <p:cNvPr id="17" name="Ellips 16">
            <a:extLst>
              <a:ext uri="{FF2B5EF4-FFF2-40B4-BE49-F238E27FC236}">
                <a16:creationId xmlns:a16="http://schemas.microsoft.com/office/drawing/2014/main" id="{D75FBE72-FF58-95FD-81CB-D63AE701B860}"/>
              </a:ext>
            </a:extLst>
          </p:cNvPr>
          <p:cNvSpPr/>
          <p:nvPr/>
        </p:nvSpPr>
        <p:spPr>
          <a:xfrm>
            <a:off x="8316080" y="4059244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2A10702-03EE-DA58-0073-F3E101359205}"/>
              </a:ext>
            </a:extLst>
          </p:cNvPr>
          <p:cNvSpPr txBox="1"/>
          <p:nvPr/>
        </p:nvSpPr>
        <p:spPr>
          <a:xfrm>
            <a:off x="9048418" y="4941442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”välj”</a:t>
            </a:r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CC014B3F-C702-8739-896A-7E8B56CA0B60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8700117" y="4582629"/>
            <a:ext cx="348301" cy="51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EAC671-A049-C7FA-0EC2-3B32D53114E3}"/>
              </a:ext>
            </a:extLst>
          </p:cNvPr>
          <p:cNvSpPr txBox="1"/>
          <p:nvPr/>
        </p:nvSpPr>
        <p:spPr>
          <a:xfrm>
            <a:off x="938695" y="1004956"/>
            <a:ext cx="90998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dirty="0">
                <a:latin typeface="Source Sans Pro"/>
                <a:ea typeface="Source Sans Pro"/>
              </a:rPr>
              <a:t>För en del användare kan denna sida komma upp, välj då privatperson. </a:t>
            </a:r>
            <a:endParaRPr lang="sv-SE" sz="1600" dirty="0" err="1">
              <a:latin typeface="Source Sans Pro"/>
              <a:ea typeface="Source Sans Pro"/>
            </a:endParaRPr>
          </a:p>
          <a:p>
            <a:r>
              <a:rPr lang="sv-SE" sz="1600" dirty="0">
                <a:latin typeface="Source Sans Pro"/>
                <a:ea typeface="Source Sans Pro"/>
              </a:rPr>
              <a:t>Om denna sida inte dyker upp, gå vidare till nästa sida i handboken. </a:t>
            </a:r>
          </a:p>
        </p:txBody>
      </p:sp>
    </p:spTree>
    <p:extLst>
      <p:ext uri="{BB962C8B-B14F-4D97-AF65-F5344CB8AC3E}">
        <p14:creationId xmlns:p14="http://schemas.microsoft.com/office/powerpoint/2010/main" val="238990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EC99313D-FDDB-5D31-7B33-85A4ADCD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817" y="1280912"/>
            <a:ext cx="8146330" cy="56550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548220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Föreningsansökan</a:t>
            </a:r>
            <a:endParaRPr lang="en-US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2077658-F87D-79DE-6096-8303363923D6}"/>
              </a:ext>
            </a:extLst>
          </p:cNvPr>
          <p:cNvSpPr/>
          <p:nvPr/>
        </p:nvSpPr>
        <p:spPr>
          <a:xfrm>
            <a:off x="2137410" y="4941669"/>
            <a:ext cx="1291074" cy="39465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28968" y="4019851"/>
            <a:ext cx="250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”Mitt konto”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975BE09-4D8E-5FD5-02B2-F3ED93C7CAB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79629" y="3787800"/>
            <a:ext cx="513188" cy="2320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3941672" y="4831219"/>
            <a:ext cx="3409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Välj Föreningsansökningar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9256CEFE-9E86-169B-6C3D-B59827C710F9}"/>
              </a:ext>
            </a:extLst>
          </p:cNvPr>
          <p:cNvSpPr/>
          <p:nvPr/>
        </p:nvSpPr>
        <p:spPr>
          <a:xfrm>
            <a:off x="2235271" y="3554731"/>
            <a:ext cx="834686" cy="39465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319E4D1B-BCE0-9159-206C-3D148626D213}"/>
              </a:ext>
            </a:extLst>
          </p:cNvPr>
          <p:cNvCxnSpPr>
            <a:cxnSpLocks/>
          </p:cNvCxnSpPr>
          <p:nvPr/>
        </p:nvCxnSpPr>
        <p:spPr>
          <a:xfrm flipV="1">
            <a:off x="3428484" y="4941669"/>
            <a:ext cx="513188" cy="232051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1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92048A2-BFA1-12C7-60A2-2301A487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3" y="1754135"/>
            <a:ext cx="11987814" cy="306899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1057762"/>
          </a:xfrm>
        </p:spPr>
        <p:txBody>
          <a:bodyPr anchor="b">
            <a:noAutofit/>
          </a:bodyPr>
          <a:lstStyle/>
          <a:p>
            <a:r>
              <a:rPr lang="sv-SE" dirty="0"/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2077658-F87D-79DE-6096-8303363923D6}"/>
              </a:ext>
            </a:extLst>
          </p:cNvPr>
          <p:cNvSpPr/>
          <p:nvPr/>
        </p:nvSpPr>
        <p:spPr>
          <a:xfrm>
            <a:off x="9639300" y="3089283"/>
            <a:ext cx="823912" cy="501641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7137978" y="3186214"/>
            <a:ext cx="250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”Ny ansökan”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975BE09-4D8E-5FD5-02B2-F3ED93C7CAB0}"/>
              </a:ext>
            </a:extLst>
          </p:cNvPr>
          <p:cNvCxnSpPr>
            <a:cxnSpLocks/>
          </p:cNvCxnSpPr>
          <p:nvPr/>
        </p:nvCxnSpPr>
        <p:spPr>
          <a:xfrm>
            <a:off x="9022080" y="3340103"/>
            <a:ext cx="4191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39697" y="5098061"/>
            <a:ext cx="340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Här ser du tidigare och nya ansökningar och du kan även följa statusen för din ansökan. </a:t>
            </a: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1944464" y="4474346"/>
            <a:ext cx="718837" cy="5451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70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C6D251F-5FF5-D093-B519-78E845C2F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84" y="1753342"/>
            <a:ext cx="6663607" cy="51046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/>
              <a:t>Föreningsansökan 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36317" y="4245233"/>
            <a:ext cx="2356158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Det är totalt 6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sidor i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en föreningsansökan, fyll i informationen som efterfrågas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på varje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sida och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skicka sedan in ansökan.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36317" y="3448350"/>
            <a:ext cx="2571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Fyll i uppgifter som är obligatoriska (*)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2005230" y="2948875"/>
            <a:ext cx="718837" cy="5451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9048E256-9BFF-42CE-13ED-9B1556E50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184" y="1341857"/>
            <a:ext cx="7675631" cy="431962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0A705FD3-A149-D468-E015-F6F4E6DA5E04}"/>
              </a:ext>
            </a:extLst>
          </p:cNvPr>
          <p:cNvSpPr txBox="1"/>
          <p:nvPr/>
        </p:nvSpPr>
        <p:spPr>
          <a:xfrm>
            <a:off x="9507687" y="5633736"/>
            <a:ext cx="25713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Du kan alltid spara din ansökan och fortsätta på den senare, genom att klicka på ”Spara utkast”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7868971" y="6483350"/>
            <a:ext cx="1406962" cy="319022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6E9BBFA7-9453-2CAF-966C-BC52CEBA535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871452" y="6110790"/>
            <a:ext cx="636235" cy="3169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A19D15-CEE6-EBA5-BACB-4B6DBD6278A6}"/>
              </a:ext>
            </a:extLst>
          </p:cNvPr>
          <p:cNvSpPr txBox="1"/>
          <p:nvPr/>
        </p:nvSpPr>
        <p:spPr>
          <a:xfrm>
            <a:off x="9550535" y="1955108"/>
            <a:ext cx="259960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 b="1" dirty="0">
                <a:latin typeface="Calibri"/>
                <a:ea typeface="Source Sans Pro"/>
                <a:cs typeface="Calibri"/>
              </a:rPr>
              <a:t>Skriv föreningens plusgiro- eller bankgiro (om föreningen inte har ett gironummer ange "</a:t>
            </a:r>
            <a:r>
              <a:rPr lang="sv-SE" sz="1400" b="1" dirty="0" err="1">
                <a:latin typeface="Calibri"/>
                <a:ea typeface="Source Sans Pro"/>
                <a:cs typeface="Calibri"/>
              </a:rPr>
              <a:t>Clearingnr</a:t>
            </a:r>
            <a:r>
              <a:rPr lang="sv-SE" sz="1400" b="1" dirty="0">
                <a:latin typeface="Calibri"/>
                <a:ea typeface="Source Sans Pro"/>
                <a:cs typeface="Calibri"/>
              </a:rPr>
              <a:t>" och "</a:t>
            </a:r>
            <a:r>
              <a:rPr lang="sv-SE" sz="1400" b="1" dirty="0" err="1">
                <a:latin typeface="Calibri"/>
                <a:ea typeface="Source Sans Pro"/>
                <a:cs typeface="Calibri"/>
              </a:rPr>
              <a:t>Kontonr</a:t>
            </a:r>
            <a:r>
              <a:rPr lang="sv-SE" sz="1400" b="1" dirty="0">
                <a:latin typeface="Calibri"/>
                <a:ea typeface="Source Sans Pro"/>
                <a:cs typeface="Calibri"/>
              </a:rPr>
              <a:t>").</a:t>
            </a:r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Fyll bara i "RF-nummer" om föreningen är medlem i Riksidrottsförbundet.</a:t>
            </a:r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För etniska föreningar: under "Föreningskategori" markera "Övrig förening". Under</a:t>
            </a: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"Föreningsverksamhet" markera "Övrigt". </a:t>
            </a:r>
            <a:endParaRPr lang="sv-SE" dirty="0">
              <a:latin typeface="Source Sans Pro"/>
              <a:ea typeface="Source Sans Pro"/>
              <a:cs typeface="Calibri"/>
            </a:endParaRP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För övriga föreningar: välj det alternativ </a:t>
            </a:r>
            <a:r>
              <a:rPr lang="sv-SE" sz="1400" b="1" dirty="0">
                <a:latin typeface="Calibri"/>
                <a:ea typeface="Calibri"/>
                <a:cs typeface="Calibri"/>
              </a:rPr>
              <a:t>som passar in på er förening. </a:t>
            </a:r>
            <a:endParaRPr lang="sv-SE" sz="1400">
              <a:latin typeface="Calibri"/>
              <a:ea typeface="Calibri"/>
              <a:cs typeface="Calibri"/>
            </a:endParaRPr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endParaRPr lang="en-US" sz="1400" b="1" dirty="0">
              <a:latin typeface="Calibri"/>
              <a:ea typeface="Source Sans Pro"/>
              <a:cs typeface="Calibri"/>
            </a:endParaRPr>
          </a:p>
        </p:txBody>
      </p:sp>
      <p:cxnSp>
        <p:nvCxnSpPr>
          <p:cNvPr id="10" name="Rak pilkoppling 17">
            <a:extLst>
              <a:ext uri="{FF2B5EF4-FFF2-40B4-BE49-F238E27FC236}">
                <a16:creationId xmlns:a16="http://schemas.microsoft.com/office/drawing/2014/main" id="{3B053851-9103-4176-4480-2745A62D58D6}"/>
              </a:ext>
            </a:extLst>
          </p:cNvPr>
          <p:cNvCxnSpPr>
            <a:cxnSpLocks/>
          </p:cNvCxnSpPr>
          <p:nvPr/>
        </p:nvCxnSpPr>
        <p:spPr>
          <a:xfrm flipH="1">
            <a:off x="8598282" y="2976525"/>
            <a:ext cx="880652" cy="3456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ak pilkoppling 17">
            <a:extLst>
              <a:ext uri="{FF2B5EF4-FFF2-40B4-BE49-F238E27FC236}">
                <a16:creationId xmlns:a16="http://schemas.microsoft.com/office/drawing/2014/main" id="{99E7CE0E-7405-6211-56B1-0F6BFF086DC3}"/>
              </a:ext>
            </a:extLst>
          </p:cNvPr>
          <p:cNvCxnSpPr>
            <a:cxnSpLocks/>
          </p:cNvCxnSpPr>
          <p:nvPr/>
        </p:nvCxnSpPr>
        <p:spPr>
          <a:xfrm flipH="1">
            <a:off x="8138206" y="4385504"/>
            <a:ext cx="1268841" cy="6907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9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504" y="523875"/>
            <a:ext cx="7774172" cy="1200328"/>
          </a:xfrm>
        </p:spPr>
        <p:txBody>
          <a:bodyPr anchor="b">
            <a:noAutofit/>
          </a:bodyPr>
          <a:lstStyle/>
          <a:p>
            <a:pPr algn="ctr"/>
            <a:r>
              <a:rPr lang="sv-SE" dirty="0"/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523995" y="3399484"/>
            <a:ext cx="71440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Föreningsansökan handläggs manuellt </a:t>
            </a:r>
            <a:endParaRPr lang="en-US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och det kan ta några dagar innan det är klart. </a:t>
            </a:r>
            <a:endParaRPr lang="sv-SE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Bild 8" descr="Kundrecension kontur">
            <a:extLst>
              <a:ext uri="{FF2B5EF4-FFF2-40B4-BE49-F238E27FC236}">
                <a16:creationId xmlns:a16="http://schemas.microsoft.com/office/drawing/2014/main" id="{780C29EA-078C-1DC1-08A6-AB4AB0A29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4816" y="1859753"/>
            <a:ext cx="1483096" cy="1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86" y="1122363"/>
            <a:ext cx="9547315" cy="2980080"/>
          </a:xfrm>
        </p:spPr>
        <p:txBody>
          <a:bodyPr/>
          <a:lstStyle/>
          <a:p>
            <a:r>
              <a:rPr lang="sv-SE" dirty="0">
                <a:latin typeface="Source Sans Pro Semibold"/>
                <a:ea typeface="Source Sans Pro Semibold"/>
              </a:rPr>
              <a:t>3. Ansöka om att bli godkänd aktör för att söka bidrag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000" dirty="0">
                <a:latin typeface="Calibri"/>
                <a:ea typeface="Calibri"/>
                <a:cs typeface="Calibri"/>
              </a:rPr>
              <a:t>System för bokning och bidrag</a:t>
            </a:r>
          </a:p>
        </p:txBody>
      </p:sp>
    </p:spTree>
    <p:extLst>
      <p:ext uri="{BB962C8B-B14F-4D97-AF65-F5344CB8AC3E}">
        <p14:creationId xmlns:p14="http://schemas.microsoft.com/office/powerpoint/2010/main" val="280960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C35195-D78F-8A73-20C3-3B44158D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77" y="887767"/>
            <a:ext cx="7774172" cy="1056443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Varför godkänd aktör?</a:t>
            </a:r>
            <a:endParaRPr lang="sv-SE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4E3FA9-A4AE-82BD-EFB8-5318A3867E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086252"/>
            <a:ext cx="9167037" cy="41337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02E45"/>
                </a:solidFill>
                <a:effectLst/>
                <a:highlight>
                  <a:srgbClr val="FFFFFF"/>
                </a:highlight>
                <a:latin typeface="Source Sans Pro"/>
                <a:ea typeface="Source Sans Pro"/>
              </a:rPr>
              <a:t>För att kunna söka bidrag måste ni som sökande ställa er bakom ett antal principer och redovisa dokument som bekräftar att ni gör det. </a:t>
            </a:r>
            <a:endParaRPr lang="sv-SE" sz="2400" dirty="0">
              <a:solidFill>
                <a:srgbClr val="202E45"/>
              </a:solidFill>
              <a:highlight>
                <a:srgbClr val="FFFFFF"/>
              </a:highlight>
              <a:latin typeface="Source Sans Pro"/>
              <a:ea typeface="Source Sans Pr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02E45"/>
                </a:solidFill>
                <a:effectLst/>
                <a:highlight>
                  <a:srgbClr val="FFFFFF"/>
                </a:highlight>
                <a:latin typeface="Source Sans Pro"/>
                <a:ea typeface="Source Sans Pro"/>
              </a:rPr>
              <a:t>Genom det försäkrar sig kommunen om att den sökande aktören inte motverkar det demokratiska styrelseskicket eller samhällets grundläggande värderingar och har en fungerande ekonomisk förvaltning.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202E45"/>
                </a:solidFill>
                <a:highlight>
                  <a:srgbClr val="FFFFFF"/>
                </a:highlight>
                <a:latin typeface="Source Sans Pro"/>
                <a:ea typeface="Source Sans Pro"/>
              </a:rPr>
              <a:t>Ansökan om att bli godkänd aktör sker i systemet.</a:t>
            </a:r>
          </a:p>
          <a:p>
            <a:pPr marL="457200" indent="-457200">
              <a:buChar char="•"/>
            </a:pPr>
            <a:r>
              <a:rPr lang="sv-SE" sz="2400" dirty="0">
                <a:solidFill>
                  <a:srgbClr val="202E45"/>
                </a:solidFill>
                <a:highlight>
                  <a:srgbClr val="FFFFFF"/>
                </a:highlight>
                <a:latin typeface="Source Sans Pro"/>
                <a:ea typeface="Source Sans Pro"/>
              </a:rPr>
              <a:t>Om er förening redan är godkänd aktör behöver ni ändå göra detta i systemet. </a:t>
            </a:r>
            <a:endParaRPr lang="sv-SE" sz="2400" dirty="0">
              <a:solidFill>
                <a:srgbClr val="202E45"/>
              </a:solidFill>
              <a:highlight>
                <a:srgbClr val="FFFFFF"/>
              </a:highlight>
              <a:ea typeface="Source Sans Pro"/>
            </a:endParaRPr>
          </a:p>
          <a:p>
            <a:br>
              <a:rPr lang="sv-SE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2657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C98F8B-B398-CEDB-538B-5734DC25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21" r="34857" b="-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B237A-A05B-6117-1132-C83BCC3F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anchor="b">
            <a:normAutofit/>
          </a:bodyPr>
          <a:lstStyle/>
          <a:p>
            <a:r>
              <a:rPr lang="en-US" err="1">
                <a:latin typeface="Source Sans Pro Semibold"/>
                <a:ea typeface="Source Sans Pro Semibold"/>
              </a:rPr>
              <a:t>Innehåll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err="1">
                <a:latin typeface="Source Sans Pro Semibold"/>
                <a:ea typeface="Source Sans Pro Semibold"/>
              </a:rPr>
              <a:t>i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err="1">
                <a:latin typeface="Source Sans Pro Semibold"/>
                <a:ea typeface="Source Sans Pro Semibold"/>
              </a:rPr>
              <a:t>handboken</a:t>
            </a:r>
            <a:endParaRPr lang="en-US">
              <a:ea typeface="Source Sans Pr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E04D-E13D-C84B-4C48-ADCF41A9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8326"/>
            <a:ext cx="6529039" cy="33586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Uppsala kommun inför ett gemensamt system för att boka lokaler och söka bidrag. </a:t>
            </a:r>
            <a:endParaRPr lang="en-US" dirty="0">
              <a:latin typeface="Source Sans Pro"/>
              <a:ea typeface="Source Sans Pro"/>
            </a:endParaRPr>
          </a:p>
          <a:p>
            <a:endParaRPr lang="sv-SE" dirty="0">
              <a:latin typeface="Source Sans Pro"/>
              <a:ea typeface="Source Sans Pro"/>
            </a:endParaRPr>
          </a:p>
          <a:p>
            <a:r>
              <a:rPr lang="sv-SE" dirty="0">
                <a:latin typeface="Source Sans Pro"/>
                <a:ea typeface="Source Sans Pro"/>
              </a:rPr>
              <a:t>I den här handboken finns information om </a:t>
            </a:r>
            <a:endParaRPr lang="en-US" dirty="0">
              <a:latin typeface="Source Sans Pro"/>
              <a:ea typeface="Source Sans Pro"/>
            </a:endParaRP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registrering i systemet för bokning och bidrag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att ansöka om godkänd aktör för att söka bidrag i systemet för bokning och bidrag.</a:t>
            </a:r>
            <a:endParaRPr lang="en-US" dirty="0">
              <a:latin typeface="Source Sans Pro"/>
              <a:ea typeface="Source Sans Pro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3B7D70A-1205-4FE6-AA65-0EC88CFA6E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4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5B7EBC-A12F-64E5-8936-E819FB13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2171796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Ansökan godkänd aktör, hantering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A642B9-24A9-F771-B4C8-4783034FAE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594196"/>
            <a:ext cx="9167037" cy="3813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Ansökan om godkänd aktör hanteras av handläggare.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Vid behov kan handläggare fråga efter komplettering.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Att handlägga ansökan om godkänd aktör kan ta olika lång tid beroende på när ansökan görs och om kompletteringar behöver skickas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Handläggare fattar beslut om godkänd aktör.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Ni får meddelande i systemet för bokning och bidrag.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När ni är godkänd aktör i systemet kan ni söka bidrag som är öppna för ansökan.</a:t>
            </a:r>
          </a:p>
        </p:txBody>
      </p:sp>
    </p:spTree>
    <p:extLst>
      <p:ext uri="{BB962C8B-B14F-4D97-AF65-F5344CB8AC3E}">
        <p14:creationId xmlns:p14="http://schemas.microsoft.com/office/powerpoint/2010/main" val="3844130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8F9C01-CC7A-9B7C-FE63-CB014853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Bifoga dokument, senaste antagna/aktuella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959C2D-AF85-1907-E04E-6FEA7ACBD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2400" b="1" dirty="0">
                <a:latin typeface="Source Sans Pro"/>
                <a:ea typeface="Source Sans Pro"/>
              </a:rPr>
              <a:t>Ideell förening</a:t>
            </a:r>
            <a:endParaRPr lang="sv-SE" dirty="0">
              <a:latin typeface="Source Sans Pro"/>
              <a:ea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Stadgar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Verksamhetsberättelse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Årsmötesprotokoll</a:t>
            </a:r>
            <a:endParaRPr lang="sv-SE"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Protokoll från konstituerande styrelsemöte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0EC67-F7E0-37B3-DC63-7932622D19F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,Sans-Serif"/>
              <a:buChar char="•"/>
            </a:pPr>
            <a:endParaRPr lang="sv-SE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Balansrapport</a:t>
            </a:r>
            <a:endParaRPr lang="sv-SE" dirty="0">
              <a:latin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Resultatrapport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Revisionsberättelse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Kontobevis</a:t>
            </a:r>
          </a:p>
          <a:p>
            <a:endParaRPr lang="en-US" dirty="0">
              <a:ea typeface="Source Sans Pro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ACDB6C-3A33-391D-BCE5-8F56E9FAD64D}"/>
              </a:ext>
            </a:extLst>
          </p:cNvPr>
          <p:cNvSpPr txBox="1"/>
          <p:nvPr/>
        </p:nvSpPr>
        <p:spPr>
          <a:xfrm>
            <a:off x="5885869" y="1746361"/>
            <a:ext cx="5340931" cy="110645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44744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96341B-FF8E-F2D0-C009-703A27B9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0" y="1100935"/>
            <a:ext cx="10486459" cy="406586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22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370721" y="2869406"/>
            <a:ext cx="1209213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3760784" y="2561629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”E-legitimation”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705100" y="2715518"/>
            <a:ext cx="1055684" cy="3124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3DC4D61E-1AD8-41DD-8789-A1303C4C1839}"/>
              </a:ext>
            </a:extLst>
          </p:cNvPr>
          <p:cNvSpPr/>
          <p:nvPr/>
        </p:nvSpPr>
        <p:spPr>
          <a:xfrm>
            <a:off x="10457028" y="952108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724F19-F2BB-91FC-5AFF-3C029E2DFBF7}"/>
              </a:ext>
            </a:extLst>
          </p:cNvPr>
          <p:cNvSpPr txBox="1"/>
          <p:nvPr/>
        </p:nvSpPr>
        <p:spPr>
          <a:xfrm>
            <a:off x="8566863" y="1958904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29A8E6-FB2E-09CA-F6F7-CF4040E2E404}"/>
              </a:ext>
            </a:extLst>
          </p:cNvPr>
          <p:cNvCxnSpPr>
            <a:cxnSpLocks/>
          </p:cNvCxnSpPr>
          <p:nvPr/>
        </p:nvCxnSpPr>
        <p:spPr>
          <a:xfrm flipV="1">
            <a:off x="10210800" y="1691196"/>
            <a:ext cx="381334" cy="366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2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6DC44C4-B319-FBC4-2B63-38457763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26" y="2147708"/>
            <a:ext cx="3820058" cy="28261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DCD7F3-0B51-1A56-017A-D38ADA91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147708"/>
            <a:ext cx="3772426" cy="25625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23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521896" y="3283327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2024795" y="4785679"/>
            <a:ext cx="2237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      ” och välj din förening.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4183380" y="3817620"/>
            <a:ext cx="564176" cy="968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Bild 15" descr="Cirkumflex nedåt kontur">
            <a:extLst>
              <a:ext uri="{FF2B5EF4-FFF2-40B4-BE49-F238E27FC236}">
                <a16:creationId xmlns:a16="http://schemas.microsoft.com/office/drawing/2014/main" id="{DD68277A-290B-E4A8-AD59-BB6C84AE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1105" y="4785679"/>
            <a:ext cx="311527" cy="311527"/>
          </a:xfrm>
          <a:prstGeom prst="rect">
            <a:avLst/>
          </a:prstGeom>
        </p:spPr>
      </p:pic>
      <p:sp>
        <p:nvSpPr>
          <p:cNvPr id="20" name="Ellips 19">
            <a:extLst>
              <a:ext uri="{FF2B5EF4-FFF2-40B4-BE49-F238E27FC236}">
                <a16:creationId xmlns:a16="http://schemas.microsoft.com/office/drawing/2014/main" id="{694B955C-C993-2B13-44EA-5E323625DA6F}"/>
              </a:ext>
            </a:extLst>
          </p:cNvPr>
          <p:cNvSpPr/>
          <p:nvPr/>
        </p:nvSpPr>
        <p:spPr>
          <a:xfrm>
            <a:off x="8161051" y="4092582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05F4C0B-668C-ABBA-0FF6-180CA5D8E66E}"/>
              </a:ext>
            </a:extLst>
          </p:cNvPr>
          <p:cNvSpPr txBox="1"/>
          <p:nvPr/>
        </p:nvSpPr>
        <p:spPr>
          <a:xfrm>
            <a:off x="8893389" y="4974780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”välj”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F9B05F47-E408-727E-1087-18F9384AD41A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545088" y="4615967"/>
            <a:ext cx="348301" cy="51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62FEE5B9-68E0-BECC-AD58-03F4C11888BD}"/>
              </a:ext>
            </a:extLst>
          </p:cNvPr>
          <p:cNvSpPr txBox="1"/>
          <p:nvPr/>
        </p:nvSpPr>
        <p:spPr>
          <a:xfrm>
            <a:off x="8902147" y="5281331"/>
            <a:ext cx="326233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dirty="0">
                <a:latin typeface="Calibri"/>
                <a:cs typeface="Calibri"/>
              </a:rPr>
              <a:t>Viktigt att tänka på: Du ska inte logga in som </a:t>
            </a:r>
            <a:r>
              <a:rPr lang="sv-SE" sz="1400" b="1" dirty="0">
                <a:solidFill>
                  <a:srgbClr val="C00000"/>
                </a:solidFill>
                <a:latin typeface="Calibri"/>
                <a:cs typeface="Calibri"/>
              </a:rPr>
              <a:t>privatkund</a:t>
            </a:r>
            <a:r>
              <a:rPr lang="sv-SE" sz="1400" b="1" dirty="0">
                <a:latin typeface="Calibri"/>
                <a:cs typeface="Calibri"/>
              </a:rPr>
              <a:t>, utan som </a:t>
            </a:r>
            <a:r>
              <a:rPr lang="sv-SE" sz="1400" b="1" dirty="0">
                <a:solidFill>
                  <a:schemeClr val="accent3"/>
                </a:solidFill>
                <a:latin typeface="Calibri"/>
                <a:cs typeface="Calibri"/>
              </a:rPr>
              <a:t>förening</a:t>
            </a:r>
            <a:endParaRPr lang="sv-SE" sz="1400" b="1" dirty="0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340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D7F6F99-3AC5-241C-737A-FC56341F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3" y="1068241"/>
            <a:ext cx="11228613" cy="55586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24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463800" y="3539793"/>
            <a:ext cx="1723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”Förening”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H="1" flipV="1">
            <a:off x="1536700" y="3313939"/>
            <a:ext cx="927100" cy="3967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481693" y="3154428"/>
            <a:ext cx="977552" cy="319022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BA7CE057-ECFE-660B-EAAE-771393BEFCA3}"/>
              </a:ext>
            </a:extLst>
          </p:cNvPr>
          <p:cNvSpPr/>
          <p:nvPr/>
        </p:nvSpPr>
        <p:spPr>
          <a:xfrm>
            <a:off x="777438" y="5165083"/>
            <a:ext cx="927100" cy="2006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4180933-EC2F-E970-15C4-3A4DD0F6BF5E}"/>
              </a:ext>
            </a:extLst>
          </p:cNvPr>
          <p:cNvSpPr txBox="1"/>
          <p:nvPr/>
        </p:nvSpPr>
        <p:spPr>
          <a:xfrm>
            <a:off x="2530912" y="5111527"/>
            <a:ext cx="3137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”Bidragsberättigad aktör”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3333EE39-8ACD-9C32-29BC-680AA4430D11}"/>
              </a:ext>
            </a:extLst>
          </p:cNvPr>
          <p:cNvCxnSpPr>
            <a:cxnSpLocks/>
          </p:cNvCxnSpPr>
          <p:nvPr/>
        </p:nvCxnSpPr>
        <p:spPr>
          <a:xfrm flipH="1">
            <a:off x="1771650" y="5265416"/>
            <a:ext cx="6921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00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6DDF7BD-A477-C967-FA4C-54E2D3A8E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1" y="2341413"/>
            <a:ext cx="10602897" cy="248909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25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8408500" y="4984395"/>
            <a:ext cx="1723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”+”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9658905" y="4083812"/>
            <a:ext cx="946221" cy="10544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10605126" y="3656036"/>
            <a:ext cx="429170" cy="42777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 descr="En bild som visar text, Teckensnitt, nummer, linje">
            <a:extLst>
              <a:ext uri="{FF2B5EF4-FFF2-40B4-BE49-F238E27FC236}">
                <a16:creationId xmlns:a16="http://schemas.microsoft.com/office/drawing/2014/main" id="{EA5044E5-70EF-C09F-60EF-897B58D10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2" y="1849349"/>
            <a:ext cx="11422975" cy="44689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26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E06683A-D058-BF9D-C05F-DEF88A2B258E}"/>
              </a:ext>
            </a:extLst>
          </p:cNvPr>
          <p:cNvSpPr txBox="1"/>
          <p:nvPr/>
        </p:nvSpPr>
        <p:spPr>
          <a:xfrm>
            <a:off x="7795397" y="6035429"/>
            <a:ext cx="252054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>
                <a:latin typeface="Calibri"/>
                <a:cs typeface="Calibri"/>
              </a:rPr>
              <a:t>Läs igenom principerna och klicka sedan i kryssrutan</a:t>
            </a:r>
            <a:endParaRPr lang="sv-SE"/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D5F65B91-4FB2-FA11-3C7C-D99ED01E9BA3}"/>
              </a:ext>
            </a:extLst>
          </p:cNvPr>
          <p:cNvCxnSpPr>
            <a:cxnSpLocks/>
          </p:cNvCxnSpPr>
          <p:nvPr/>
        </p:nvCxnSpPr>
        <p:spPr>
          <a:xfrm flipV="1">
            <a:off x="10123112" y="5870569"/>
            <a:ext cx="1147669" cy="380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3F8195F4-0069-D06C-84AC-383E6E89647E}"/>
              </a:ext>
            </a:extLst>
          </p:cNvPr>
          <p:cNvSpPr/>
          <p:nvPr/>
        </p:nvSpPr>
        <p:spPr>
          <a:xfrm>
            <a:off x="11375885" y="5547898"/>
            <a:ext cx="429170" cy="42777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05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27</a:t>
            </a:fld>
            <a:endParaRPr lang="sv-SE"/>
          </a:p>
        </p:txBody>
      </p:sp>
      <p:pic>
        <p:nvPicPr>
          <p:cNvPr id="5" name="Bildobjekt 4" descr="En bild som visar text, skärmbild, Parallell, nummer">
            <a:extLst>
              <a:ext uri="{FF2B5EF4-FFF2-40B4-BE49-F238E27FC236}">
                <a16:creationId xmlns:a16="http://schemas.microsoft.com/office/drawing/2014/main" id="{1CC0AE65-56F5-D0F9-6F84-0BAD2860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98" y="861080"/>
            <a:ext cx="9604803" cy="588642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96C622F-5AD5-5BE0-7E0D-3D0563430A68}"/>
              </a:ext>
            </a:extLst>
          </p:cNvPr>
          <p:cNvSpPr txBox="1"/>
          <p:nvPr/>
        </p:nvSpPr>
        <p:spPr>
          <a:xfrm>
            <a:off x="6093925" y="3679470"/>
            <a:ext cx="464769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dirty="0">
                <a:latin typeface="Calibri"/>
                <a:cs typeface="Calibri"/>
              </a:rPr>
              <a:t>Fyll i ansökan med den information som efterfrågas och bifoga de dokument som står listade i "bifoga följande dokument"</a:t>
            </a:r>
            <a:endParaRPr lang="sv-SE" sz="1400" b="1" dirty="0">
              <a:latin typeface="Calibri"/>
              <a:ea typeface="Calibri"/>
              <a:cs typeface="Calibri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8B4708D7-C536-EBB4-A786-503D9B055073}"/>
              </a:ext>
            </a:extLst>
          </p:cNvPr>
          <p:cNvCxnSpPr>
            <a:cxnSpLocks/>
          </p:cNvCxnSpPr>
          <p:nvPr/>
        </p:nvCxnSpPr>
        <p:spPr>
          <a:xfrm flipH="1" flipV="1">
            <a:off x="4937751" y="4007612"/>
            <a:ext cx="1044504" cy="162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86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50CC9C-08CE-5B3C-2A6B-4677884CA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59" y="4119788"/>
            <a:ext cx="11333482" cy="165008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 fontScale="90000"/>
          </a:bodyPr>
          <a:lstStyle/>
          <a:p>
            <a:r>
              <a:rPr lang="sv-SE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28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8765F16-A228-DBA7-C465-2E65BFF2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57" y="2237634"/>
            <a:ext cx="3529232" cy="97547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7696F44-1E69-7544-6E60-6355649C4336}"/>
              </a:ext>
            </a:extLst>
          </p:cNvPr>
          <p:cNvSpPr txBox="1"/>
          <p:nvPr/>
        </p:nvSpPr>
        <p:spPr>
          <a:xfrm>
            <a:off x="8212286" y="2571480"/>
            <a:ext cx="2559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”Skicka in ansökan”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E6143847-9B44-991D-7585-CBC0892363BD}"/>
              </a:ext>
            </a:extLst>
          </p:cNvPr>
          <p:cNvCxnSpPr>
            <a:cxnSpLocks/>
          </p:cNvCxnSpPr>
          <p:nvPr/>
        </p:nvCxnSpPr>
        <p:spPr>
          <a:xfrm flipH="1">
            <a:off x="7625918" y="2738211"/>
            <a:ext cx="46163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A7533B26-7357-9BFD-F8EB-3F6F88A29067}"/>
              </a:ext>
            </a:extLst>
          </p:cNvPr>
          <p:cNvSpPr/>
          <p:nvPr/>
        </p:nvSpPr>
        <p:spPr>
          <a:xfrm>
            <a:off x="5463658" y="2373469"/>
            <a:ext cx="2037531" cy="72948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11FC1576-ED7B-55F4-0AA7-0AAE38C5F5F0}"/>
              </a:ext>
            </a:extLst>
          </p:cNvPr>
          <p:cNvSpPr/>
          <p:nvPr/>
        </p:nvSpPr>
        <p:spPr>
          <a:xfrm>
            <a:off x="4929188" y="4905375"/>
            <a:ext cx="1338262" cy="64236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ADFFF2D2-1BC3-8A86-6AF0-D1166184D4F4}"/>
              </a:ext>
            </a:extLst>
          </p:cNvPr>
          <p:cNvCxnSpPr>
            <a:cxnSpLocks/>
          </p:cNvCxnSpPr>
          <p:nvPr/>
        </p:nvCxnSpPr>
        <p:spPr>
          <a:xfrm flipV="1">
            <a:off x="4929188" y="5610883"/>
            <a:ext cx="424047" cy="3549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FF2D5B02-B057-97AC-484A-C3B09DC3C628}"/>
              </a:ext>
            </a:extLst>
          </p:cNvPr>
          <p:cNvSpPr txBox="1"/>
          <p:nvPr/>
        </p:nvSpPr>
        <p:spPr>
          <a:xfrm>
            <a:off x="2309819" y="5785396"/>
            <a:ext cx="2750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När ansökan har fått ett beslut uppdateras statusen för ansökan.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8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7CBE36-BB85-A87D-C913-9683C05DC4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20" r="5420"/>
          <a:stretch/>
        </p:blipFill>
        <p:spPr>
          <a:xfrm>
            <a:off x="8278175" y="1718144"/>
            <a:ext cx="2647405" cy="4416187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3922B4-57DA-A7D7-02B5-2E171434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497184"/>
          </a:xfrm>
        </p:spPr>
        <p:txBody>
          <a:bodyPr anchor="b">
            <a:normAutofit/>
          </a:bodyPr>
          <a:lstStyle/>
          <a:p>
            <a:r>
              <a:rPr lang="en-US" b="1" dirty="0"/>
              <a:t>Nu </a:t>
            </a:r>
            <a:r>
              <a:rPr lang="en-US" b="1" dirty="0" err="1"/>
              <a:t>är</a:t>
            </a:r>
            <a:r>
              <a:rPr lang="en-US" b="1" dirty="0"/>
              <a:t> du </a:t>
            </a:r>
            <a:r>
              <a:rPr lang="en-US" b="1" dirty="0" err="1"/>
              <a:t>klar</a:t>
            </a:r>
            <a:r>
              <a:rPr lang="en-US" b="1" dirty="0"/>
              <a:t> med </a:t>
            </a:r>
            <a:r>
              <a:rPr lang="en-US" b="1" dirty="0" err="1"/>
              <a:t>ansökan</a:t>
            </a:r>
            <a:r>
              <a:rPr lang="en-US" b="1" dirty="0"/>
              <a:t> om </a:t>
            </a:r>
            <a:r>
              <a:rPr lang="en-US" b="1" dirty="0" err="1"/>
              <a:t>godkänd</a:t>
            </a:r>
            <a:r>
              <a:rPr lang="en-US" b="1" dirty="0"/>
              <a:t> </a:t>
            </a:r>
            <a:r>
              <a:rPr lang="en-US" b="1" dirty="0" err="1"/>
              <a:t>aktör</a:t>
            </a:r>
            <a:r>
              <a:rPr lang="en-US" b="1" dirty="0"/>
              <a:t>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61002-8C0B-C1CD-B07D-873F69B5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1356"/>
            <a:ext cx="6529039" cy="33356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Om något behöver kompletteras så hör </a:t>
            </a:r>
            <a:r>
              <a:rPr lang="sv-SE">
                <a:latin typeface="Source Sans Pro"/>
                <a:ea typeface="Source Sans Pro"/>
              </a:rPr>
              <a:t>vi av oss.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När föreningen har blivit godkänd aktör i systemet har föreningen möjlighet att söka utlysta bidrag i systemet.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1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23412B-6CC2-30D9-EDF2-A1E5E7B3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2"/>
            <a:ext cx="9333216" cy="1832567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Skapa kund i systemet och bli godkänd aktör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49AEB3-CE8E-D94D-0A7C-98D602E67E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305050"/>
            <a:ext cx="10939529" cy="43130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400" dirty="0">
                <a:latin typeface="Source Sans Pro"/>
                <a:ea typeface="Source Sans Pro"/>
              </a:rPr>
              <a:t>Om du </a:t>
            </a:r>
            <a:r>
              <a:rPr lang="sv-SE" sz="2400" b="1" dirty="0">
                <a:latin typeface="Source Sans Pro"/>
                <a:ea typeface="Source Sans Pro"/>
              </a:rPr>
              <a:t>inte</a:t>
            </a:r>
            <a:r>
              <a:rPr lang="sv-SE" sz="2400" dirty="0">
                <a:latin typeface="Source Sans Pro"/>
                <a:ea typeface="Source Sans Pro"/>
              </a:rPr>
              <a:t> har varit kund i systemet för bokning och bidrag tidigare behöver du gå igenom tre steg. </a:t>
            </a:r>
            <a:endParaRPr lang="en-US">
              <a:ea typeface="Source Sans Pro"/>
            </a:endParaRPr>
          </a:p>
          <a:p>
            <a:r>
              <a:rPr lang="sv-SE" sz="2400" dirty="0">
                <a:latin typeface="Source Sans Pro"/>
                <a:ea typeface="Source Sans Pro"/>
              </a:rPr>
              <a:t>Stegen är:</a:t>
            </a:r>
            <a:endParaRPr lang="sv-SE" sz="2400" dirty="0"/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Registrera dig som ny privatkund</a:t>
            </a:r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Skapa en föreningsansökan</a:t>
            </a:r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Ansök om att bli godkänd aktör</a:t>
            </a:r>
            <a:br>
              <a:rPr lang="sv-SE" sz="2400" dirty="0">
                <a:latin typeface="Source Sans Pro"/>
                <a:ea typeface="Source Sans Pro"/>
              </a:rPr>
            </a:br>
            <a:endParaRPr lang="sv-SE" sz="2400" dirty="0">
              <a:latin typeface="Source Sans Pro"/>
              <a:ea typeface="Source Sans Pro"/>
            </a:endParaRPr>
          </a:p>
          <a:p>
            <a:r>
              <a:rPr lang="sv-SE" sz="2400" b="1" dirty="0">
                <a:latin typeface="Source Sans Pro"/>
                <a:ea typeface="Source Sans Pro"/>
              </a:rPr>
              <a:t>Har din förening bokat lokal tidigare</a:t>
            </a:r>
            <a:r>
              <a:rPr lang="sv-SE" sz="2400" b="1" u="sng" dirty="0">
                <a:latin typeface="Source Sans Pro"/>
                <a:ea typeface="Source Sans Pro"/>
              </a:rPr>
              <a:t> </a:t>
            </a:r>
            <a:r>
              <a:rPr lang="sv-SE" sz="2400" dirty="0">
                <a:latin typeface="Source Sans Pro"/>
                <a:ea typeface="Source Sans Pro"/>
              </a:rPr>
              <a:t>så har ni redan ett konto och kan gå direkt in på steg 3 på sida 18, det vill säga att ansöka om att bli godkänd aktör för att söka bidrag.</a:t>
            </a:r>
          </a:p>
        </p:txBody>
      </p:sp>
    </p:spTree>
    <p:extLst>
      <p:ext uri="{BB962C8B-B14F-4D97-AF65-F5344CB8AC3E}">
        <p14:creationId xmlns:p14="http://schemas.microsoft.com/office/powerpoint/2010/main" val="280067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2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35995A-194F-092E-A26F-826F3C06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799"/>
            <a:ext cx="8783017" cy="1276351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Min förening är redan kund men jag kan inte logga in?</a:t>
            </a:r>
            <a:endParaRPr lang="sv-SE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4791A2-E467-59B1-AB4C-78575917CF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009900"/>
            <a:ext cx="9167037" cy="32101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Det kan var så att din förening finns i systemet redan för att ni har bokat lokaler. Kan du ändå inte välja föreningen när du loggar in med din e-legitimation är det för att ditt personnummer inte finns inlagt på din användare. Hör av dig till </a:t>
            </a:r>
            <a:r>
              <a:rPr lang="sv-SE" sz="2400" dirty="0">
                <a:latin typeface="Source Sans Pro"/>
                <a:ea typeface="Source Sans Pro"/>
                <a:hlinkClick r:id="rId2"/>
              </a:rPr>
              <a:t>foreningsbidragamn@uppsala.se</a:t>
            </a:r>
            <a:r>
              <a:rPr lang="sv-SE" sz="2400" dirty="0">
                <a:latin typeface="Source Sans Pro"/>
                <a:ea typeface="Source Sans Pro"/>
              </a:rPr>
              <a:t> så kan du få hjälp med det. </a:t>
            </a:r>
            <a:endParaRPr lang="sv-SE" sz="2400" dirty="0">
              <a:ea typeface="Source Sans Pro"/>
            </a:endParaRPr>
          </a:p>
          <a:p>
            <a:pPr marL="342900" indent="-342900">
              <a:buChar char="•"/>
            </a:pPr>
            <a:endParaRPr lang="sv-SE" sz="2400" dirty="0">
              <a:latin typeface="Source Sans Pro"/>
              <a:ea typeface="Source Sans Pro"/>
            </a:endParaRPr>
          </a:p>
          <a:p>
            <a:pPr marL="342900" indent="-342900"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Efter det kommer du att kunna logga in på din förening och göra steg 3, att ansöka om att bli godkänd aktör för att söka bidrag.</a:t>
            </a:r>
          </a:p>
          <a:p>
            <a:endParaRPr lang="sv-SE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7955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14400" indent="-914400">
              <a:buAutoNum type="arabicPeriod"/>
            </a:pPr>
            <a:r>
              <a:rPr lang="sv-SE">
                <a:latin typeface="Source Sans Pro Semibold"/>
                <a:ea typeface="Source Sans Pro Semibold"/>
              </a:rPr>
              <a:t>Skapa en privatkund</a:t>
            </a: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000" dirty="0">
                <a:latin typeface="Calibri"/>
                <a:ea typeface="Calibri"/>
                <a:cs typeface="Calibri"/>
              </a:rPr>
              <a:t>System för bokning och bidrag</a:t>
            </a:r>
          </a:p>
        </p:txBody>
      </p:sp>
    </p:spTree>
    <p:extLst>
      <p:ext uri="{BB962C8B-B14F-4D97-AF65-F5344CB8AC3E}">
        <p14:creationId xmlns:p14="http://schemas.microsoft.com/office/powerpoint/2010/main" val="329869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836EDFA-44E1-34E6-EB91-B61404A9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99" y="3158402"/>
            <a:ext cx="10895340" cy="283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405" y="224833"/>
            <a:ext cx="7749238" cy="2487849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br>
              <a:rPr lang="sv-SE" dirty="0">
                <a:latin typeface="Source Sans Pro Semibold"/>
                <a:ea typeface="Source Sans Pro Semibold"/>
              </a:rPr>
            </a:br>
            <a:br>
              <a:rPr lang="sv-SE" dirty="0">
                <a:latin typeface="Source Sans Pro Semibold"/>
                <a:ea typeface="Source Sans Pro Semibold"/>
              </a:rPr>
            </a:b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Gå in på webbsidan </a:t>
            </a: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uppsala.ibgo.se</a:t>
            </a: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b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Klicka på "Logga in"</a:t>
            </a:r>
            <a:endParaRPr lang="en-US" dirty="0">
              <a:solidFill>
                <a:schemeClr val="tx1"/>
              </a:solidFill>
              <a:ea typeface="Source Sans Pro Semibold" panose="020B0603030403020204" pitchFamily="34" charset="0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0914018" y="3075514"/>
            <a:ext cx="830911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10390394" y="4796083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11332011" y="4012790"/>
            <a:ext cx="0" cy="7111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A6C52A55-B5DE-D8A9-1D68-AFF7F77E954D}"/>
              </a:ext>
            </a:extLst>
          </p:cNvPr>
          <p:cNvSpPr txBox="1"/>
          <p:nvPr/>
        </p:nvSpPr>
        <p:spPr>
          <a:xfrm>
            <a:off x="548082" y="5517983"/>
            <a:ext cx="498638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endParaRPr lang="sv-SE" sz="2400" b="1" i="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28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9C6AF4D-E2C1-B9DF-31C6-18868C0D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6" y="1646847"/>
            <a:ext cx="7897327" cy="315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51761" cy="1188200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47569D2-6A78-E667-E6C6-77D9184D4F67}"/>
              </a:ext>
            </a:extLst>
          </p:cNvPr>
          <p:cNvSpPr/>
          <p:nvPr/>
        </p:nvSpPr>
        <p:spPr>
          <a:xfrm>
            <a:off x="3374964" y="3349101"/>
            <a:ext cx="1294690" cy="62487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01DA37ED-4BA5-48C3-99A9-E57AF959B0FE}"/>
              </a:ext>
            </a:extLst>
          </p:cNvPr>
          <p:cNvCxnSpPr>
            <a:cxnSpLocks/>
          </p:cNvCxnSpPr>
          <p:nvPr/>
        </p:nvCxnSpPr>
        <p:spPr>
          <a:xfrm flipH="1">
            <a:off x="8612372" y="3349101"/>
            <a:ext cx="966634" cy="3084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B8E1D126-D083-CD25-6428-7E12862C53C6}"/>
              </a:ext>
            </a:extLst>
          </p:cNvPr>
          <p:cNvSpPr txBox="1"/>
          <p:nvPr/>
        </p:nvSpPr>
        <p:spPr>
          <a:xfrm>
            <a:off x="9579006" y="3069565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”+".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4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7E4759BB-F415-D09B-0D27-BC6063107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5709"/>
            <a:ext cx="6182588" cy="174331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71" y="224833"/>
            <a:ext cx="7830201" cy="1087347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783215" y="2194591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6677267" y="2245590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Fyll i e-post och sedan OK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H="1">
            <a:off x="5647017" y="2450631"/>
            <a:ext cx="929324" cy="102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7F2866BA-4A17-3AB5-A202-8678FB4C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13859"/>
            <a:ext cx="4583837" cy="321930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844BEF05-03AD-15DB-A315-F3A384D82AEB}"/>
              </a:ext>
            </a:extLst>
          </p:cNvPr>
          <p:cNvSpPr txBox="1"/>
          <p:nvPr/>
        </p:nvSpPr>
        <p:spPr>
          <a:xfrm>
            <a:off x="6677267" y="4664038"/>
            <a:ext cx="321097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latin typeface="Calibri"/>
                <a:ea typeface="Calibri"/>
                <a:cs typeface="Calibri"/>
              </a:rPr>
              <a:t>Välj sedan ett alternativ att logga in med</a:t>
            </a:r>
            <a:r>
              <a:rPr lang="sv-SE" sz="1400" b="1" dirty="0">
                <a:latin typeface="Calibri"/>
                <a:ea typeface="Calibri"/>
                <a:cs typeface="Calibri"/>
              </a:rPr>
              <a:t> och logga in </a:t>
            </a:r>
            <a:endParaRPr lang="sv-SE" sz="14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8EFA129F-3753-6066-0A62-D1F48DA3E8B9}"/>
              </a:ext>
            </a:extLst>
          </p:cNvPr>
          <p:cNvSpPr/>
          <p:nvPr/>
        </p:nvSpPr>
        <p:spPr>
          <a:xfrm>
            <a:off x="745503" y="2982896"/>
            <a:ext cx="4676534" cy="387510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CEE52155-8401-CEA8-577F-DD26E1560E56}"/>
              </a:ext>
            </a:extLst>
          </p:cNvPr>
          <p:cNvCxnSpPr>
            <a:cxnSpLocks/>
          </p:cNvCxnSpPr>
          <p:nvPr/>
        </p:nvCxnSpPr>
        <p:spPr>
          <a:xfrm flipH="1">
            <a:off x="5626302" y="4869079"/>
            <a:ext cx="929324" cy="102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4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95CD0-3CF5-AC38-05EA-F8278A06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61" r="24217" b="-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kern="1200" spc="-150" baseline="0">
                <a:latin typeface="Source Sans Pro Semibold" panose="020B0603030403020204" pitchFamily="34" charset="0"/>
                <a:ea typeface="+mj-ea"/>
                <a:cs typeface="+mj-cs"/>
              </a:rPr>
              <a:t>Skapa en privatkund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EFE53-88D3-4BE8-B877-33261737924C}"/>
              </a:ext>
            </a:extLst>
          </p:cNvPr>
          <p:cNvSpPr txBox="1"/>
          <p:nvPr/>
        </p:nvSpPr>
        <p:spPr>
          <a:xfrm>
            <a:off x="837096" y="2880140"/>
            <a:ext cx="663050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400" dirty="0"/>
              <a:t>Skriv in e-postadressen igen och klicka "OK".</a:t>
            </a:r>
            <a:endParaRPr lang="sv-SE" sz="2400" dirty="0"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ea typeface="Source Sans Pro"/>
              </a:rPr>
              <a:t>Fyll i den information som efterfrågas och klicka ”Spara”.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/>
              <a:t>En kod skickas till den e-postadress som du har skrivit OBS! Kolla i din skräppost om den inte kommer till inkorgen.</a:t>
            </a:r>
            <a:endParaRPr lang="sv-SE" sz="2400" dirty="0"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/>
              <a:t>Ange koden och klicka "Spara".</a:t>
            </a:r>
            <a:endParaRPr lang="sv-SE" sz="24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95169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lila.pptx" id="{B4901A04-BC22-46D1-A4C4-C88520C0C234}" vid="{F91F2C51-5A58-482D-BE24-E5FB37B10B7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03E6DB020E6F4C81C42075349E493F" ma:contentTypeVersion="11" ma:contentTypeDescription="Create a new document." ma:contentTypeScope="" ma:versionID="ac2e718630d815a25c184d5fb061a1a7">
  <xsd:schema xmlns:xsd="http://www.w3.org/2001/XMLSchema" xmlns:xs="http://www.w3.org/2001/XMLSchema" xmlns:p="http://schemas.microsoft.com/office/2006/metadata/properties" xmlns:ns2="766db1f5-511e-418d-93e5-e7178d56b279" xmlns:ns3="92dfaa1e-34ac-4963-8b7d-2bc9d5823a81" targetNamespace="http://schemas.microsoft.com/office/2006/metadata/properties" ma:root="true" ma:fieldsID="90770d48d554d94e6ef254a5dda6f34f" ns2:_="" ns3:_="">
    <xsd:import namespace="766db1f5-511e-418d-93e5-e7178d56b279"/>
    <xsd:import namespace="92dfaa1e-34ac-4963-8b7d-2bc9d5823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db1f5-511e-418d-93e5-e7178d56b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faa1e-34ac-4963-8b7d-2bc9d5823a8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26c60c4-b852-457a-bb74-faffe4aac42b}" ma:internalName="TaxCatchAll" ma:showField="CatchAllData" ma:web="92dfaa1e-34ac-4963-8b7d-2bc9d5823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db1f5-511e-418d-93e5-e7178d56b279">
      <Terms xmlns="http://schemas.microsoft.com/office/infopath/2007/PartnerControls"/>
    </lcf76f155ced4ddcb4097134ff3c332f>
    <TaxCatchAll xmlns="92dfaa1e-34ac-4963-8b7d-2bc9d5823a81" xsi:nil="true"/>
  </documentManagement>
</p:properties>
</file>

<file path=customXml/itemProps1.xml><?xml version="1.0" encoding="utf-8"?>
<ds:datastoreItem xmlns:ds="http://schemas.openxmlformats.org/officeDocument/2006/customXml" ds:itemID="{E22DCB02-EC51-4C36-8348-FC3C323653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3976A6-F715-4633-9917-D73483400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db1f5-511e-418d-93e5-e7178d56b279"/>
    <ds:schemaRef ds:uri="92dfaa1e-34ac-4963-8b7d-2bc9d5823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E21A40-6ABE-4C51-BB06-0E93A2372BF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92dfaa1e-34ac-4963-8b7d-2bc9d5823a81"/>
    <ds:schemaRef ds:uri="766db1f5-511e-418d-93e5-e7178d56b27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Uppsala_mall_lila</Template>
  <TotalTime>11</TotalTime>
  <Words>1021</Words>
  <Application>Microsoft Office PowerPoint</Application>
  <PresentationFormat>Widescreen</PresentationFormat>
  <Paragraphs>142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Uppsala</vt:lpstr>
      <vt:lpstr>   Ansöka om att bli godkänd aktör  System för bokning och bidrag</vt:lpstr>
      <vt:lpstr>Innehåll i handboken</vt:lpstr>
      <vt:lpstr>Skapa kund i systemet och bli godkänd aktör</vt:lpstr>
      <vt:lpstr>Min förening är redan kund men jag kan inte logga in?</vt:lpstr>
      <vt:lpstr>Skapa en privatkund</vt:lpstr>
      <vt:lpstr>Skapa en privatkund  Gå in på webbsidan uppsala.ibgo.se.  Klicka på "Logga in"</vt:lpstr>
      <vt:lpstr>Skapa en privatkund</vt:lpstr>
      <vt:lpstr>Skapa en privatkund</vt:lpstr>
      <vt:lpstr>Skapa en privatkund</vt:lpstr>
      <vt:lpstr>2. Föreningsansökan </vt:lpstr>
      <vt:lpstr>Föreningsansökan</vt:lpstr>
      <vt:lpstr>Föreningsansökan</vt:lpstr>
      <vt:lpstr> Föreningsansökan </vt:lpstr>
      <vt:lpstr>Föreningsansökan</vt:lpstr>
      <vt:lpstr>Föreningsansökan</vt:lpstr>
      <vt:lpstr>Föreningsansökan </vt:lpstr>
      <vt:lpstr>Föreningsansökan</vt:lpstr>
      <vt:lpstr>3. Ansöka om att bli godkänd aktör för att söka bidrag</vt:lpstr>
      <vt:lpstr>Varför godkänd aktör?</vt:lpstr>
      <vt:lpstr>Ansökan godkänd aktör, hantering</vt:lpstr>
      <vt:lpstr>Bifoga dokument, senaste antagna/aktuella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Nu är du klar med ansökan om godkänd aktör!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Gustavsson Marie</dc:creator>
  <cp:lastModifiedBy>Gustavsson Marie</cp:lastModifiedBy>
  <cp:revision>92</cp:revision>
  <cp:lastPrinted>2016-04-19T07:45:19Z</cp:lastPrinted>
  <dcterms:created xsi:type="dcterms:W3CDTF">2025-08-22T07:18:30Z</dcterms:created>
  <dcterms:modified xsi:type="dcterms:W3CDTF">2025-08-28T07:48:48Z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0x0101001D03E6DB020E6F4C81C42075349E493F</vt:lpwstr>
  </property>
  <property fmtid="{D5CDD505-2E9C-101B-9397-08002B2CF9AE}" pid="3" name="MediaServiceImageTags">
    <vt:lpwstr/>
  </property>
</Properties>
</file>