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5.xml" ContentType="application/vnd.openxmlformats-officedocument.theme+xml"/>
  <Override PartName="/ppt/slideLayouts/slideLayout22.xml" ContentType="application/vnd.openxmlformats-officedocument.presentationml.slideLayout+xml"/>
  <Override PartName="/ppt/theme/theme6.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5" r:id="rId1"/>
    <p:sldMasterId id="2147483683" r:id="rId2"/>
    <p:sldMasterId id="2147483687" r:id="rId3"/>
    <p:sldMasterId id="2147483690" r:id="rId4"/>
    <p:sldMasterId id="2147483712" r:id="rId5"/>
    <p:sldMasterId id="2147483723" r:id="rId6"/>
    <p:sldMasterId id="2147483696" r:id="rId7"/>
  </p:sldMasterIdLst>
  <p:notesMasterIdLst>
    <p:notesMasterId r:id="rId26"/>
  </p:notesMasterIdLst>
  <p:sldIdLst>
    <p:sldId id="363" r:id="rId8"/>
    <p:sldId id="400" r:id="rId9"/>
    <p:sldId id="397" r:id="rId10"/>
    <p:sldId id="401" r:id="rId11"/>
    <p:sldId id="402" r:id="rId12"/>
    <p:sldId id="373" r:id="rId13"/>
    <p:sldId id="398" r:id="rId14"/>
    <p:sldId id="369" r:id="rId15"/>
    <p:sldId id="396" r:id="rId16"/>
    <p:sldId id="403" r:id="rId17"/>
    <p:sldId id="399" r:id="rId18"/>
    <p:sldId id="394" r:id="rId19"/>
    <p:sldId id="393" r:id="rId20"/>
    <p:sldId id="370" r:id="rId21"/>
    <p:sldId id="381" r:id="rId22"/>
    <p:sldId id="382" r:id="rId23"/>
    <p:sldId id="392" r:id="rId24"/>
    <p:sldId id="337" r:id="rId25"/>
  </p:sldIdLst>
  <p:sldSz cx="12192000" cy="6858000"/>
  <p:notesSz cx="6794500" cy="99314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005C"/>
    <a:srgbClr val="00555C"/>
    <a:srgbClr val="FEDD00"/>
    <a:srgbClr val="20305C"/>
    <a:srgbClr val="1C9CD8"/>
    <a:srgbClr val="A6CE39"/>
    <a:srgbClr val="FF3E9B"/>
    <a:srgbClr val="2A285F"/>
    <a:srgbClr val="45E15C"/>
    <a:srgbClr val="F082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1709" autoAdjust="0"/>
  </p:normalViewPr>
  <p:slideViewPr>
    <p:cSldViewPr snapToGrid="0">
      <p:cViewPr varScale="1">
        <p:scale>
          <a:sx n="91" d="100"/>
          <a:sy n="91" d="100"/>
        </p:scale>
        <p:origin x="-738" y="-114"/>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4.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56F51B1A-607C-4CFA-89EC-F8CC3C816118}" type="datetimeFigureOut">
              <a:rPr lang="sv-SE" smtClean="0"/>
              <a:t>2018-12-13</a:t>
            </a:fld>
            <a:endParaRPr lang="sv-SE"/>
          </a:p>
        </p:txBody>
      </p:sp>
      <p:sp>
        <p:nvSpPr>
          <p:cNvPr id="4" name="Platshållare för bildobjekt 3"/>
          <p:cNvSpPr>
            <a:spLocks noGrp="1" noRot="1" noChangeAspect="1"/>
          </p:cNvSpPr>
          <p:nvPr>
            <p:ph type="sldImg" idx="2"/>
          </p:nvPr>
        </p:nvSpPr>
        <p:spPr>
          <a:xfrm>
            <a:off x="87313" y="744538"/>
            <a:ext cx="6619875" cy="372427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5777BC01-6843-4605-B090-3EA872172D71}" type="slidenum">
              <a:rPr lang="sv-SE" smtClean="0"/>
              <a:t>‹#›</a:t>
            </a:fld>
            <a:endParaRPr lang="sv-SE"/>
          </a:p>
        </p:txBody>
      </p:sp>
    </p:spTree>
    <p:extLst>
      <p:ext uri="{BB962C8B-B14F-4D97-AF65-F5344CB8AC3E}">
        <p14:creationId xmlns:p14="http://schemas.microsoft.com/office/powerpoint/2010/main" val="3901692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Inkomna synpunkter</a:t>
            </a:r>
          </a:p>
          <a:p>
            <a:r>
              <a:rPr lang="sv-SE" dirty="0" smtClean="0"/>
              <a:t>Tidplan och fortsatt process</a:t>
            </a:r>
          </a:p>
          <a:p>
            <a:endParaRPr lang="sv-SE" dirty="0"/>
          </a:p>
        </p:txBody>
      </p:sp>
      <p:sp>
        <p:nvSpPr>
          <p:cNvPr id="4" name="Platshållare för bildnummer 3"/>
          <p:cNvSpPr>
            <a:spLocks noGrp="1"/>
          </p:cNvSpPr>
          <p:nvPr>
            <p:ph type="sldNum" sz="quarter" idx="10"/>
          </p:nvPr>
        </p:nvSpPr>
        <p:spPr/>
        <p:txBody>
          <a:bodyPr/>
          <a:lstStyle/>
          <a:p>
            <a:fld id="{5777BC01-6843-4605-B090-3EA872172D71}" type="slidenum">
              <a:rPr lang="sv-SE" smtClean="0"/>
              <a:t>1</a:t>
            </a:fld>
            <a:endParaRPr lang="sv-SE"/>
          </a:p>
        </p:txBody>
      </p:sp>
    </p:spTree>
    <p:extLst>
      <p:ext uri="{BB962C8B-B14F-4D97-AF65-F5344CB8AC3E}">
        <p14:creationId xmlns:p14="http://schemas.microsoft.com/office/powerpoint/2010/main" val="12265146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Kulturgaranti (annan formulering eller i ordlista)</a:t>
            </a:r>
          </a:p>
          <a:p>
            <a:r>
              <a:rPr lang="sv-SE" dirty="0" smtClean="0"/>
              <a:t>Lokaler, platser, scener (tillgång, tillgänglighet och kostnader, nytt konstmuseum)</a:t>
            </a:r>
          </a:p>
          <a:p>
            <a:r>
              <a:rPr lang="sv-SE" dirty="0" smtClean="0"/>
              <a:t>Kulturarv – kulturmiljö (komplettering och revidering)</a:t>
            </a:r>
          </a:p>
          <a:p>
            <a:r>
              <a:rPr lang="sv-SE" dirty="0" smtClean="0"/>
              <a:t>Folkbildning (skriva ut studieförbund om det är vad som avses)</a:t>
            </a:r>
          </a:p>
          <a:p>
            <a:r>
              <a:rPr lang="sv-SE" dirty="0" smtClean="0"/>
              <a:t>Professionell (kriterier,  ”resan” till professionell kulturskapare) </a:t>
            </a:r>
          </a:p>
          <a:p>
            <a:endParaRPr lang="sv-SE" dirty="0" smtClean="0"/>
          </a:p>
          <a:p>
            <a:endParaRPr lang="sv-SE" dirty="0" smtClean="0"/>
          </a:p>
          <a:p>
            <a:r>
              <a:rPr lang="sv-SE" dirty="0" smtClean="0"/>
              <a:t>(människor med funktionsnedsättning) </a:t>
            </a:r>
            <a:endParaRPr lang="sv-SE" dirty="0"/>
          </a:p>
        </p:txBody>
      </p:sp>
      <p:sp>
        <p:nvSpPr>
          <p:cNvPr id="4" name="Platshållare för bildnummer 3"/>
          <p:cNvSpPr>
            <a:spLocks noGrp="1"/>
          </p:cNvSpPr>
          <p:nvPr>
            <p:ph type="sldNum" sz="quarter" idx="10"/>
          </p:nvPr>
        </p:nvSpPr>
        <p:spPr/>
        <p:txBody>
          <a:bodyPr/>
          <a:lstStyle/>
          <a:p>
            <a:fld id="{5777BC01-6843-4605-B090-3EA872172D71}" type="slidenum">
              <a:rPr lang="sv-SE" smtClean="0"/>
              <a:t>15</a:t>
            </a:fld>
            <a:endParaRPr lang="sv-SE"/>
          </a:p>
        </p:txBody>
      </p:sp>
    </p:spTree>
    <p:extLst>
      <p:ext uri="{BB962C8B-B14F-4D97-AF65-F5344CB8AC3E}">
        <p14:creationId xmlns:p14="http://schemas.microsoft.com/office/powerpoint/2010/main" val="1864945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Lokaler, platser, scener (tillgång, tillgänglighet och kostnader, nytt konstmuseum)</a:t>
            </a:r>
          </a:p>
          <a:p>
            <a:r>
              <a:rPr lang="sv-SE" dirty="0" smtClean="0"/>
              <a:t>Olika avgifter</a:t>
            </a:r>
            <a:r>
              <a:rPr lang="sv-SE" baseline="0" dirty="0" smtClean="0"/>
              <a:t> t ex stadsteater och fria grupper kultur till skolan mm</a:t>
            </a:r>
            <a:endParaRPr lang="sv-SE" dirty="0" smtClean="0"/>
          </a:p>
          <a:p>
            <a:r>
              <a:rPr lang="sv-SE" dirty="0" smtClean="0"/>
              <a:t>Armlängds avstånd (dåligt och bra)</a:t>
            </a:r>
          </a:p>
          <a:p>
            <a:r>
              <a:rPr lang="sv-SE" dirty="0" smtClean="0"/>
              <a:t>Hållbart kulturellt ekosystem (t ex arena för dans) </a:t>
            </a:r>
          </a:p>
          <a:p>
            <a:r>
              <a:rPr lang="sv-SE" dirty="0" smtClean="0"/>
              <a:t>Dialog, kommunikation, marknadsföring (t ex mellan institutioner, till invånare m </a:t>
            </a:r>
            <a:r>
              <a:rPr lang="sv-SE" dirty="0" err="1" smtClean="0"/>
              <a:t>fl</a:t>
            </a:r>
            <a:r>
              <a:rPr lang="sv-SE" dirty="0" smtClean="0"/>
              <a:t>)</a:t>
            </a:r>
          </a:p>
          <a:p>
            <a:endParaRPr lang="sv-SE" dirty="0"/>
          </a:p>
        </p:txBody>
      </p:sp>
      <p:sp>
        <p:nvSpPr>
          <p:cNvPr id="4" name="Platshållare för bildnummer 3"/>
          <p:cNvSpPr>
            <a:spLocks noGrp="1"/>
          </p:cNvSpPr>
          <p:nvPr>
            <p:ph type="sldNum" sz="quarter" idx="10"/>
          </p:nvPr>
        </p:nvSpPr>
        <p:spPr/>
        <p:txBody>
          <a:bodyPr/>
          <a:lstStyle/>
          <a:p>
            <a:fld id="{5777BC01-6843-4605-B090-3EA872172D71}" type="slidenum">
              <a:rPr lang="sv-SE" smtClean="0"/>
              <a:t>16</a:t>
            </a:fld>
            <a:endParaRPr lang="sv-SE"/>
          </a:p>
        </p:txBody>
      </p:sp>
    </p:spTree>
    <p:extLst>
      <p:ext uri="{BB962C8B-B14F-4D97-AF65-F5344CB8AC3E}">
        <p14:creationId xmlns:p14="http://schemas.microsoft.com/office/powerpoint/2010/main" val="2016487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Arbetsgrupp: AMF, ÄLF, UBF, SOF, SBF (IFN och kulturmiljöansvarig</a:t>
            </a:r>
            <a:r>
              <a:rPr lang="sv-SE" baseline="0" dirty="0" smtClean="0"/>
              <a:t> samt samhällsplanerare</a:t>
            </a:r>
            <a:r>
              <a:rPr lang="sv-SE" dirty="0" smtClean="0"/>
              <a:t>)</a:t>
            </a:r>
          </a:p>
          <a:p>
            <a:r>
              <a:rPr lang="sv-SE" dirty="0" smtClean="0"/>
              <a:t>Skolfastigheter, UKFAB, UKK, Uppsala</a:t>
            </a:r>
            <a:r>
              <a:rPr lang="sv-SE" baseline="0" dirty="0" smtClean="0"/>
              <a:t> stadsteater</a:t>
            </a:r>
          </a:p>
          <a:p>
            <a:r>
              <a:rPr lang="sv-SE" baseline="0" dirty="0" smtClean="0"/>
              <a:t>Konkret resultat från arvsfondsprojekt att bilda en arbetsgrupp för musik/konserter på Grand</a:t>
            </a:r>
            <a:endParaRPr lang="sv-SE" dirty="0" smtClean="0"/>
          </a:p>
          <a:p>
            <a:endParaRPr lang="sv-SE" dirty="0"/>
          </a:p>
        </p:txBody>
      </p:sp>
      <p:sp>
        <p:nvSpPr>
          <p:cNvPr id="4" name="Platshållare för bildnummer 3"/>
          <p:cNvSpPr>
            <a:spLocks noGrp="1"/>
          </p:cNvSpPr>
          <p:nvPr>
            <p:ph type="sldNum" sz="quarter" idx="10"/>
          </p:nvPr>
        </p:nvSpPr>
        <p:spPr/>
        <p:txBody>
          <a:bodyPr/>
          <a:lstStyle/>
          <a:p>
            <a:fld id="{5777BC01-6843-4605-B090-3EA872172D71}" type="slidenum">
              <a:rPr lang="sv-SE" smtClean="0"/>
              <a:t>3</a:t>
            </a:fld>
            <a:endParaRPr lang="sv-SE"/>
          </a:p>
        </p:txBody>
      </p:sp>
    </p:spTree>
    <p:extLst>
      <p:ext uri="{BB962C8B-B14F-4D97-AF65-F5344CB8AC3E}">
        <p14:creationId xmlns:p14="http://schemas.microsoft.com/office/powerpoint/2010/main" val="2016487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Mål och budget: Uppsala ska vara attraktivt att leva, verka och vistas i (mål 2)</a:t>
            </a:r>
          </a:p>
          <a:p>
            <a:r>
              <a:rPr lang="sv-SE" dirty="0" smtClean="0"/>
              <a:t>Det ställer krav på högprofilerad konst- och kulturverksamhet med internationell lyskraft hos starka institutioner samt en tillgänglig kulturverksamhet i hela kommunen och kulturarv som bevaras och utvecklas.</a:t>
            </a:r>
          </a:p>
          <a:p>
            <a:r>
              <a:rPr lang="sv-SE" dirty="0" smtClean="0"/>
              <a:t>SFI, seniorrabatter,</a:t>
            </a:r>
            <a:r>
              <a:rPr lang="sv-SE" baseline="0" dirty="0" smtClean="0"/>
              <a:t> kulturombud inom kultur i vård och omsorg mm</a:t>
            </a:r>
            <a:endParaRPr lang="sv-SE" dirty="0" smtClean="0"/>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5777BC01-6843-4605-B090-3EA872172D71}" type="slidenum">
              <a:rPr lang="sv-SE" smtClean="0"/>
              <a:t>4</a:t>
            </a:fld>
            <a:endParaRPr lang="sv-SE"/>
          </a:p>
        </p:txBody>
      </p:sp>
    </p:spTree>
    <p:extLst>
      <p:ext uri="{BB962C8B-B14F-4D97-AF65-F5344CB8AC3E}">
        <p14:creationId xmlns:p14="http://schemas.microsoft.com/office/powerpoint/2010/main" val="564573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dirty="0" smtClean="0">
                <a:solidFill>
                  <a:srgbClr val="000000"/>
                </a:solidFill>
              </a:rPr>
              <a:t>Dvs samspelet som finns mellan olika typer av utövare och scener där alla delar är viktiga och beroende av varandra. Alla delar måste ges förutsättningar att verka. Att kulturskapare kan stanna och utvecklas i Uppsala och inte tvingas flytta från kommunen. Att det finns scener och arenor för olika behov.  </a:t>
            </a:r>
            <a:endParaRPr lang="sv-SE" dirty="0" smtClean="0">
              <a:effectLst/>
            </a:endParaRPr>
          </a:p>
          <a:p>
            <a:endParaRPr lang="sv-SE" dirty="0"/>
          </a:p>
        </p:txBody>
      </p:sp>
      <p:sp>
        <p:nvSpPr>
          <p:cNvPr id="4" name="Platshållare för bildnummer 3"/>
          <p:cNvSpPr>
            <a:spLocks noGrp="1"/>
          </p:cNvSpPr>
          <p:nvPr>
            <p:ph type="sldNum" sz="quarter" idx="10"/>
          </p:nvPr>
        </p:nvSpPr>
        <p:spPr/>
        <p:txBody>
          <a:bodyPr/>
          <a:lstStyle/>
          <a:p>
            <a:fld id="{5777BC01-6843-4605-B090-3EA872172D71}" type="slidenum">
              <a:rPr lang="sv-SE" smtClean="0"/>
              <a:t>6</a:t>
            </a:fld>
            <a:endParaRPr lang="sv-SE"/>
          </a:p>
        </p:txBody>
      </p:sp>
    </p:spTree>
    <p:extLst>
      <p:ext uri="{BB962C8B-B14F-4D97-AF65-F5344CB8AC3E}">
        <p14:creationId xmlns:p14="http://schemas.microsoft.com/office/powerpoint/2010/main" val="24824369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Intern remisskonferens 24 september</a:t>
            </a:r>
          </a:p>
          <a:p>
            <a:endParaRPr lang="sv-SE" dirty="0"/>
          </a:p>
        </p:txBody>
      </p:sp>
      <p:sp>
        <p:nvSpPr>
          <p:cNvPr id="4" name="Platshållare för bildnummer 3"/>
          <p:cNvSpPr>
            <a:spLocks noGrp="1"/>
          </p:cNvSpPr>
          <p:nvPr>
            <p:ph type="sldNum" sz="quarter" idx="10"/>
          </p:nvPr>
        </p:nvSpPr>
        <p:spPr/>
        <p:txBody>
          <a:bodyPr/>
          <a:lstStyle/>
          <a:p>
            <a:fld id="{5777BC01-6843-4605-B090-3EA872172D71}" type="slidenum">
              <a:rPr lang="sv-SE" smtClean="0"/>
              <a:t>7</a:t>
            </a:fld>
            <a:endParaRPr lang="sv-SE"/>
          </a:p>
        </p:txBody>
      </p:sp>
    </p:spTree>
    <p:extLst>
      <p:ext uri="{BB962C8B-B14F-4D97-AF65-F5344CB8AC3E}">
        <p14:creationId xmlns:p14="http://schemas.microsoft.com/office/powerpoint/2010/main" val="2016487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1 Kulturell delaktighet har fokus på kommunens invånare och deras möjligheter att utöva och uppleva kultur. </a:t>
            </a:r>
          </a:p>
          <a:p>
            <a:endParaRPr lang="sv-SE" dirty="0"/>
          </a:p>
        </p:txBody>
      </p:sp>
      <p:sp>
        <p:nvSpPr>
          <p:cNvPr id="4" name="Platshållare för bildnummer 3"/>
          <p:cNvSpPr>
            <a:spLocks noGrp="1"/>
          </p:cNvSpPr>
          <p:nvPr>
            <p:ph type="sldNum" sz="quarter" idx="10"/>
          </p:nvPr>
        </p:nvSpPr>
        <p:spPr/>
        <p:txBody>
          <a:bodyPr/>
          <a:lstStyle/>
          <a:p>
            <a:fld id="{5777BC01-6843-4605-B090-3EA872172D71}" type="slidenum">
              <a:rPr lang="sv-SE" smtClean="0"/>
              <a:t>9</a:t>
            </a:fld>
            <a:endParaRPr lang="sv-SE"/>
          </a:p>
        </p:txBody>
      </p:sp>
    </p:spTree>
    <p:extLst>
      <p:ext uri="{BB962C8B-B14F-4D97-AF65-F5344CB8AC3E}">
        <p14:creationId xmlns:p14="http://schemas.microsoft.com/office/powerpoint/2010/main" val="20164874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Armlängds avstånd (dåligt och bra)</a:t>
            </a:r>
          </a:p>
          <a:p>
            <a:endParaRPr lang="sv-SE" dirty="0" smtClean="0"/>
          </a:p>
          <a:p>
            <a:r>
              <a:rPr lang="sv-SE" dirty="0" smtClean="0"/>
              <a:t>Hållbart kulturellt ekosystem (t ex arena för dans) </a:t>
            </a:r>
          </a:p>
          <a:p>
            <a:endParaRPr lang="sv-SE" dirty="0" smtClean="0"/>
          </a:p>
          <a:p>
            <a:r>
              <a:rPr lang="sv-SE" dirty="0" smtClean="0"/>
              <a:t>Dialog, kommunikation, marknadsföring (t ex mellan institutioner, till invånare m </a:t>
            </a:r>
            <a:r>
              <a:rPr lang="sv-SE" dirty="0" err="1" smtClean="0"/>
              <a:t>fl</a:t>
            </a:r>
            <a:r>
              <a:rPr lang="sv-SE" dirty="0" smtClean="0"/>
              <a:t>)</a:t>
            </a:r>
          </a:p>
          <a:p>
            <a:r>
              <a:rPr lang="sv-SE" dirty="0" smtClean="0"/>
              <a:t>Lokaler, platser, scener (tillgång, tillgänglighet och kostnader, nytt konstmuseum)</a:t>
            </a:r>
          </a:p>
          <a:p>
            <a:endParaRPr lang="sv-SE" dirty="0"/>
          </a:p>
        </p:txBody>
      </p:sp>
      <p:sp>
        <p:nvSpPr>
          <p:cNvPr id="4" name="Platshållare för bildnummer 3"/>
          <p:cNvSpPr>
            <a:spLocks noGrp="1"/>
          </p:cNvSpPr>
          <p:nvPr>
            <p:ph type="sldNum" sz="quarter" idx="10"/>
          </p:nvPr>
        </p:nvSpPr>
        <p:spPr/>
        <p:txBody>
          <a:bodyPr/>
          <a:lstStyle/>
          <a:p>
            <a:fld id="{5777BC01-6843-4605-B090-3EA872172D71}" type="slidenum">
              <a:rPr lang="sv-SE" smtClean="0"/>
              <a:t>11</a:t>
            </a:fld>
            <a:endParaRPr lang="sv-SE"/>
          </a:p>
        </p:txBody>
      </p:sp>
    </p:spTree>
    <p:extLst>
      <p:ext uri="{BB962C8B-B14F-4D97-AF65-F5344CB8AC3E}">
        <p14:creationId xmlns:p14="http://schemas.microsoft.com/office/powerpoint/2010/main" val="20164874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Armlängds avstånd (dåligt och bra)</a:t>
            </a:r>
          </a:p>
          <a:p>
            <a:endParaRPr lang="sv-SE" dirty="0" smtClean="0"/>
          </a:p>
          <a:p>
            <a:r>
              <a:rPr lang="sv-SE" dirty="0" smtClean="0"/>
              <a:t>Hållbart kulturellt ekosystem (t ex arena för dans) </a:t>
            </a:r>
          </a:p>
          <a:p>
            <a:endParaRPr lang="sv-SE" dirty="0" smtClean="0"/>
          </a:p>
          <a:p>
            <a:r>
              <a:rPr lang="sv-SE" dirty="0" smtClean="0"/>
              <a:t>Dialog, kommunikation, marknadsföring (t ex mellan institutioner, till invånare m </a:t>
            </a:r>
            <a:r>
              <a:rPr lang="sv-SE" dirty="0" err="1" smtClean="0"/>
              <a:t>fl</a:t>
            </a:r>
            <a:r>
              <a:rPr lang="sv-SE" dirty="0" smtClean="0"/>
              <a:t>)</a:t>
            </a:r>
          </a:p>
          <a:p>
            <a:r>
              <a:rPr lang="sv-SE" dirty="0" smtClean="0"/>
              <a:t>Lokaler, platser, scener (tillgång, tillgänglighet och kostnader, nytt konstmuseum)</a:t>
            </a:r>
          </a:p>
          <a:p>
            <a:endParaRPr lang="sv-SE" dirty="0"/>
          </a:p>
        </p:txBody>
      </p:sp>
      <p:sp>
        <p:nvSpPr>
          <p:cNvPr id="4" name="Platshållare för bildnummer 3"/>
          <p:cNvSpPr>
            <a:spLocks noGrp="1"/>
          </p:cNvSpPr>
          <p:nvPr>
            <p:ph type="sldNum" sz="quarter" idx="10"/>
          </p:nvPr>
        </p:nvSpPr>
        <p:spPr/>
        <p:txBody>
          <a:bodyPr/>
          <a:lstStyle/>
          <a:p>
            <a:fld id="{5777BC01-6843-4605-B090-3EA872172D71}" type="slidenum">
              <a:rPr lang="sv-SE" smtClean="0"/>
              <a:t>12</a:t>
            </a:fld>
            <a:endParaRPr lang="sv-SE"/>
          </a:p>
        </p:txBody>
      </p:sp>
    </p:spTree>
    <p:extLst>
      <p:ext uri="{BB962C8B-B14F-4D97-AF65-F5344CB8AC3E}">
        <p14:creationId xmlns:p14="http://schemas.microsoft.com/office/powerpoint/2010/main" val="20164874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5777BC01-6843-4605-B090-3EA872172D71}" type="slidenum">
              <a:rPr lang="sv-SE" smtClean="0"/>
              <a:t>13</a:t>
            </a:fld>
            <a:endParaRPr lang="sv-SE"/>
          </a:p>
        </p:txBody>
      </p:sp>
    </p:spTree>
    <p:extLst>
      <p:ext uri="{BB962C8B-B14F-4D97-AF65-F5344CB8AC3E}">
        <p14:creationId xmlns:p14="http://schemas.microsoft.com/office/powerpoint/2010/main" val="20164874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7.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7.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sida_blå">
    <p:bg>
      <p:bgPr>
        <a:solidFill>
          <a:schemeClr val="accent2"/>
        </a:solidFill>
        <a:effectLst/>
      </p:bgPr>
    </p:bg>
    <p:spTree>
      <p:nvGrpSpPr>
        <p:cNvPr id="1" name=""/>
        <p:cNvGrpSpPr/>
        <p:nvPr/>
      </p:nvGrpSpPr>
      <p:grpSpPr>
        <a:xfrm>
          <a:off x="0" y="0"/>
          <a:ext cx="0" cy="0"/>
          <a:chOff x="0" y="0"/>
          <a:chExt cx="0" cy="0"/>
        </a:xfrm>
      </p:grpSpPr>
      <p:pic>
        <p:nvPicPr>
          <p:cNvPr id="14" name="Bildobjekt 13">
            <a:extLst>
              <a:ext uri="{FF2B5EF4-FFF2-40B4-BE49-F238E27FC236}">
                <a16:creationId xmlns:a16="http://schemas.microsoft.com/office/drawing/2014/main" xmlns="" id="{A1742BB7-34A3-4595-9362-B59D8B0AA40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5617" y="206979"/>
            <a:ext cx="2582530" cy="1110191"/>
          </a:xfrm>
          <a:prstGeom prst="rect">
            <a:avLst/>
          </a:prstGeom>
        </p:spPr>
      </p:pic>
      <p:sp>
        <p:nvSpPr>
          <p:cNvPr id="7" name="Rubrik 1">
            <a:extLst>
              <a:ext uri="{FF2B5EF4-FFF2-40B4-BE49-F238E27FC236}">
                <a16:creationId xmlns:a16="http://schemas.microsoft.com/office/drawing/2014/main" xmlns="" id="{13AFAC1C-44E0-4894-84F3-D0259B6A9BE9}"/>
              </a:ext>
            </a:extLst>
          </p:cNvPr>
          <p:cNvSpPr>
            <a:spLocks noGrp="1"/>
          </p:cNvSpPr>
          <p:nvPr>
            <p:ph type="ctrTitle" hasCustomPrompt="1"/>
          </p:nvPr>
        </p:nvSpPr>
        <p:spPr>
          <a:xfrm>
            <a:off x="421978" y="2175092"/>
            <a:ext cx="8206597" cy="2059338"/>
          </a:xfrm>
        </p:spPr>
        <p:txBody>
          <a:bodyPr anchor="b">
            <a:noAutofit/>
          </a:bodyPr>
          <a:lstStyle>
            <a:lvl1pPr algn="l">
              <a:defRPr sz="7200" spc="-150" baseline="0">
                <a:solidFill>
                  <a:schemeClr val="accent6"/>
                </a:solidFill>
                <a:latin typeface="Source Sans Pro Semibold" panose="020B0603030403020204" pitchFamily="34" charset="0"/>
              </a:defRPr>
            </a:lvl1pPr>
          </a:lstStyle>
          <a:p>
            <a:r>
              <a:rPr lang="sv-SE" dirty="0"/>
              <a:t>Presentationens rubrik skrivs här</a:t>
            </a:r>
          </a:p>
        </p:txBody>
      </p:sp>
      <p:sp>
        <p:nvSpPr>
          <p:cNvPr id="8" name="Platshållare för text 8">
            <a:extLst>
              <a:ext uri="{FF2B5EF4-FFF2-40B4-BE49-F238E27FC236}">
                <a16:creationId xmlns:a16="http://schemas.microsoft.com/office/drawing/2014/main" xmlns="" id="{0F641A72-8DD5-4A24-88E9-4E68B956CB78}"/>
              </a:ext>
            </a:extLst>
          </p:cNvPr>
          <p:cNvSpPr>
            <a:spLocks noGrp="1"/>
          </p:cNvSpPr>
          <p:nvPr>
            <p:ph type="body" sz="quarter" idx="13" hasCustomPrompt="1"/>
          </p:nvPr>
        </p:nvSpPr>
        <p:spPr>
          <a:xfrm>
            <a:off x="444280" y="4452466"/>
            <a:ext cx="8182867" cy="320622"/>
          </a:xfrm>
        </p:spPr>
        <p:txBody>
          <a:bodyPr/>
          <a:lstStyle>
            <a:lvl1pPr marL="0" indent="0" algn="l">
              <a:buNone/>
              <a:defRPr sz="1800" baseline="0">
                <a:solidFill>
                  <a:schemeClr val="bg1"/>
                </a:solidFill>
                <a:latin typeface="Source Sans Pro" panose="020B0503030403020204" pitchFamily="34" charset="0"/>
              </a:defRPr>
            </a:lvl1pPr>
          </a:lstStyle>
          <a:p>
            <a:pPr lvl="0"/>
            <a:r>
              <a:rPr lang="sv-SE" dirty="0"/>
              <a:t>Namn</a:t>
            </a:r>
          </a:p>
        </p:txBody>
      </p:sp>
      <p:sp>
        <p:nvSpPr>
          <p:cNvPr id="10" name="Platshållare för text 10">
            <a:extLst>
              <a:ext uri="{FF2B5EF4-FFF2-40B4-BE49-F238E27FC236}">
                <a16:creationId xmlns:a16="http://schemas.microsoft.com/office/drawing/2014/main" xmlns="" id="{B4C2D811-DBB8-4967-8307-4F04CC10BD25}"/>
              </a:ext>
            </a:extLst>
          </p:cNvPr>
          <p:cNvSpPr>
            <a:spLocks noGrp="1"/>
          </p:cNvSpPr>
          <p:nvPr>
            <p:ph type="body" sz="quarter" idx="14" hasCustomPrompt="1"/>
          </p:nvPr>
        </p:nvSpPr>
        <p:spPr>
          <a:xfrm>
            <a:off x="444280" y="4807388"/>
            <a:ext cx="8182867" cy="352822"/>
          </a:xfrm>
        </p:spPr>
        <p:txBody>
          <a:bodyPr/>
          <a:lstStyle>
            <a:lvl1pPr marL="0" indent="0" algn="l">
              <a:buNone/>
              <a:defRPr sz="1800" baseline="0">
                <a:solidFill>
                  <a:schemeClr val="bg1"/>
                </a:solidFill>
                <a:latin typeface="Source Sans Pro" panose="020B0503030403020204" pitchFamily="34" charset="0"/>
              </a:defRPr>
            </a:lvl1pPr>
          </a:lstStyle>
          <a:p>
            <a:pPr lvl="0"/>
            <a:r>
              <a:rPr lang="sv-SE" dirty="0"/>
              <a:t>Organisation/Förvaltning</a:t>
            </a:r>
          </a:p>
        </p:txBody>
      </p:sp>
      <p:sp>
        <p:nvSpPr>
          <p:cNvPr id="12" name="Platshållare för text 12">
            <a:extLst>
              <a:ext uri="{FF2B5EF4-FFF2-40B4-BE49-F238E27FC236}">
                <a16:creationId xmlns:a16="http://schemas.microsoft.com/office/drawing/2014/main" xmlns="" id="{44C03BEE-69FC-4395-A685-7FA5CE9C02DB}"/>
              </a:ext>
            </a:extLst>
          </p:cNvPr>
          <p:cNvSpPr>
            <a:spLocks noGrp="1"/>
          </p:cNvSpPr>
          <p:nvPr>
            <p:ph type="body" sz="quarter" idx="15" hasCustomPrompt="1"/>
          </p:nvPr>
        </p:nvSpPr>
        <p:spPr>
          <a:xfrm>
            <a:off x="444280" y="5197565"/>
            <a:ext cx="8182867" cy="367716"/>
          </a:xfrm>
        </p:spPr>
        <p:txBody>
          <a:bodyPr/>
          <a:lstStyle>
            <a:lvl1pPr marL="0" indent="0" algn="l">
              <a:buNone/>
              <a:defRPr lang="sv-SE" sz="1800" kern="1200" baseline="0" dirty="0" smtClean="0">
                <a:solidFill>
                  <a:schemeClr val="bg1"/>
                </a:solidFill>
                <a:latin typeface="Source Sans Pro" panose="020B0503030403020204" pitchFamily="34" charset="0"/>
                <a:ea typeface="+mn-ea"/>
                <a:cs typeface="+mn-cs"/>
              </a:defRPr>
            </a:lvl1pPr>
          </a:lstStyle>
          <a:p>
            <a:pPr lvl="0"/>
            <a:r>
              <a:rPr lang="sv-SE" dirty="0"/>
              <a:t>Datum (Skrivs datum, månad, år, t ex 21 maj 2016</a:t>
            </a:r>
          </a:p>
        </p:txBody>
      </p:sp>
    </p:spTree>
    <p:extLst>
      <p:ext uri="{BB962C8B-B14F-4D97-AF65-F5344CB8AC3E}">
        <p14:creationId xmlns:p14="http://schemas.microsoft.com/office/powerpoint/2010/main" val="1580953940"/>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Blå 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200" y="1072803"/>
            <a:ext cx="9371646" cy="1503854"/>
          </a:xfrm>
        </p:spPr>
        <p:txBody>
          <a:bodyPr anchor="b" anchorCtr="0"/>
          <a:lstStyle>
            <a:lvl1pPr>
              <a:defRPr>
                <a:solidFill>
                  <a:srgbClr val="20305C"/>
                </a:solidFill>
                <a:latin typeface="Source Sans Pro Semibold" panose="020B0603030403020204" pitchFamily="34" charset="0"/>
              </a:defRPr>
            </a:lvl1pPr>
          </a:lstStyle>
          <a:p>
            <a:r>
              <a:rPr lang="sv-SE" dirty="0"/>
              <a:t>Klicka här för att ändra format</a:t>
            </a:r>
          </a:p>
        </p:txBody>
      </p:sp>
      <p:sp>
        <p:nvSpPr>
          <p:cNvPr id="3" name="Platshållare för innehåll 2"/>
          <p:cNvSpPr>
            <a:spLocks noGrp="1"/>
          </p:cNvSpPr>
          <p:nvPr>
            <p:ph idx="1" hasCustomPrompt="1"/>
          </p:nvPr>
        </p:nvSpPr>
        <p:spPr>
          <a:xfrm>
            <a:off x="838200" y="2634712"/>
            <a:ext cx="9371646" cy="3542250"/>
          </a:xfrm>
        </p:spPr>
        <p:txBody>
          <a:bodyPr/>
          <a:lstStyle>
            <a:lvl1pPr marL="0" indent="0">
              <a:spcAft>
                <a:spcPts val="600"/>
              </a:spcAft>
              <a:buNone/>
              <a:defRPr sz="2400">
                <a:latin typeface="Source Sans Pro" panose="020B0503030403020204" pitchFamily="34" charset="0"/>
              </a:defRPr>
            </a:lvl1pPr>
            <a:lvl2pPr>
              <a:spcAft>
                <a:spcPts val="600"/>
              </a:spcAft>
              <a:defRPr sz="2000">
                <a:latin typeface="Source Sans Pro" panose="020B0503030403020204" pitchFamily="34" charset="0"/>
              </a:defRPr>
            </a:lvl2pPr>
            <a:lvl3pPr>
              <a:spcAft>
                <a:spcPts val="600"/>
              </a:spcAft>
              <a:defRPr sz="1800">
                <a:latin typeface="Source Sans Pro" panose="020B0503030403020204" pitchFamily="34" charset="0"/>
              </a:defRPr>
            </a:lvl3pPr>
            <a:lvl4pPr>
              <a:spcAft>
                <a:spcPts val="600"/>
              </a:spcAft>
              <a:defRPr>
                <a:latin typeface="Source Sans Pro" panose="020B0503030403020204" pitchFamily="34" charset="0"/>
              </a:defRPr>
            </a:lvl4pPr>
            <a:lvl5pPr>
              <a:spcAft>
                <a:spcPts val="600"/>
              </a:spcAft>
              <a:defRPr>
                <a:latin typeface="Source Sans Pro" panose="020B0503030403020204" pitchFamily="34" charset="0"/>
              </a:defRPr>
            </a:lvl5pPr>
          </a:lstStyle>
          <a:p>
            <a:pPr lvl="0"/>
            <a:r>
              <a:rPr lang="sv-SE" dirty="0"/>
              <a:t>Klicka här för att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12"/>
          </p:nvPr>
        </p:nvSpPr>
        <p:spPr>
          <a:xfrm>
            <a:off x="9160727" y="6356350"/>
            <a:ext cx="2743200" cy="365125"/>
          </a:xfrm>
        </p:spPr>
        <p:txBody>
          <a:bodyPr/>
          <a:lstStyle/>
          <a:p>
            <a:fld id="{D02B33C2-54EE-4A44-9B78-6F01870CE737}" type="slidenum">
              <a:rPr lang="sv-SE" smtClean="0"/>
              <a:t>‹#›</a:t>
            </a:fld>
            <a:endParaRPr lang="sv-SE"/>
          </a:p>
        </p:txBody>
      </p:sp>
      <p:pic>
        <p:nvPicPr>
          <p:cNvPr id="7" name="Bildobjekt 6">
            <a:extLst>
              <a:ext uri="{FF2B5EF4-FFF2-40B4-BE49-F238E27FC236}">
                <a16:creationId xmlns:a16="http://schemas.microsoft.com/office/drawing/2014/main" xmlns="" id="{A84AABD9-1448-4DFC-9F69-B2160AE14F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09846" y="224833"/>
            <a:ext cx="1690305" cy="726637"/>
          </a:xfrm>
          <a:prstGeom prst="rect">
            <a:avLst/>
          </a:prstGeom>
        </p:spPr>
      </p:pic>
    </p:spTree>
    <p:extLst>
      <p:ext uri="{BB962C8B-B14F-4D97-AF65-F5344CB8AC3E}">
        <p14:creationId xmlns:p14="http://schemas.microsoft.com/office/powerpoint/2010/main" val="2952041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å 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200" y="1072803"/>
            <a:ext cx="9371646" cy="1503854"/>
          </a:xfrm>
        </p:spPr>
        <p:txBody>
          <a:bodyPr anchor="b" anchorCtr="0"/>
          <a:lstStyle>
            <a:lvl1pPr>
              <a:defRPr spc="-150" baseline="0">
                <a:solidFill>
                  <a:srgbClr val="20305C"/>
                </a:solidFill>
                <a:latin typeface="Source Sans Pro Semibold" panose="020B0603030403020204" pitchFamily="34" charset="0"/>
              </a:defRPr>
            </a:lvl1pPr>
          </a:lstStyle>
          <a:p>
            <a:r>
              <a:rPr lang="sv-SE" dirty="0"/>
              <a:t>Klicka här för att ändra format</a:t>
            </a:r>
          </a:p>
        </p:txBody>
      </p:sp>
      <p:sp>
        <p:nvSpPr>
          <p:cNvPr id="3" name="Platshållare för innehåll 2"/>
          <p:cNvSpPr>
            <a:spLocks noGrp="1"/>
          </p:cNvSpPr>
          <p:nvPr>
            <p:ph idx="1" hasCustomPrompt="1"/>
          </p:nvPr>
        </p:nvSpPr>
        <p:spPr>
          <a:xfrm>
            <a:off x="838200" y="2634712"/>
            <a:ext cx="4541874" cy="3542250"/>
          </a:xfrm>
        </p:spPr>
        <p:txBody>
          <a:bodyPr/>
          <a:lstStyle>
            <a:lvl1pPr marL="0" indent="0">
              <a:spcAft>
                <a:spcPts val="600"/>
              </a:spcAft>
              <a:buNone/>
              <a:defRPr sz="2400">
                <a:latin typeface="Source Sans Pro" panose="020B0503030403020204" pitchFamily="34" charset="0"/>
              </a:defRPr>
            </a:lvl1pPr>
            <a:lvl2pPr>
              <a:spcAft>
                <a:spcPts val="600"/>
              </a:spcAft>
              <a:defRPr sz="2000">
                <a:latin typeface="Source Sans Pro" panose="020B0503030403020204" pitchFamily="34" charset="0"/>
              </a:defRPr>
            </a:lvl2pPr>
            <a:lvl3pPr>
              <a:spcAft>
                <a:spcPts val="600"/>
              </a:spcAft>
              <a:defRPr sz="1800">
                <a:latin typeface="Source Sans Pro" panose="020B0503030403020204" pitchFamily="34" charset="0"/>
              </a:defRPr>
            </a:lvl3pPr>
            <a:lvl4pPr>
              <a:spcAft>
                <a:spcPts val="600"/>
              </a:spcAft>
              <a:defRPr>
                <a:latin typeface="Source Sans Pro" panose="020B0503030403020204" pitchFamily="34" charset="0"/>
              </a:defRPr>
            </a:lvl4pPr>
            <a:lvl5pPr>
              <a:spcAft>
                <a:spcPts val="600"/>
              </a:spcAft>
              <a:defRPr>
                <a:latin typeface="Source Sans Pro" panose="020B0503030403020204" pitchFamily="34" charset="0"/>
              </a:defRPr>
            </a:lvl5pPr>
          </a:lstStyle>
          <a:p>
            <a:pPr lvl="0"/>
            <a:r>
              <a:rPr lang="sv-SE" dirty="0"/>
              <a:t>Klicka här för att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12"/>
          </p:nvPr>
        </p:nvSpPr>
        <p:spPr>
          <a:xfrm>
            <a:off x="9160727" y="6356350"/>
            <a:ext cx="2743200" cy="365125"/>
          </a:xfrm>
        </p:spPr>
        <p:txBody>
          <a:bodyPr/>
          <a:lstStyle/>
          <a:p>
            <a:fld id="{D02B33C2-54EE-4A44-9B78-6F01870CE737}" type="slidenum">
              <a:rPr lang="sv-SE" smtClean="0"/>
              <a:t>‹#›</a:t>
            </a:fld>
            <a:endParaRPr lang="sv-SE"/>
          </a:p>
        </p:txBody>
      </p:sp>
      <p:pic>
        <p:nvPicPr>
          <p:cNvPr id="7" name="Bildobjekt 6">
            <a:extLst>
              <a:ext uri="{FF2B5EF4-FFF2-40B4-BE49-F238E27FC236}">
                <a16:creationId xmlns:a16="http://schemas.microsoft.com/office/drawing/2014/main" xmlns="" id="{A84AABD9-1448-4DFC-9F69-B2160AE14F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09846" y="224833"/>
            <a:ext cx="1690305" cy="726637"/>
          </a:xfrm>
          <a:prstGeom prst="rect">
            <a:avLst/>
          </a:prstGeom>
        </p:spPr>
      </p:pic>
      <p:sp>
        <p:nvSpPr>
          <p:cNvPr id="8" name="Platshållare för innehåll 2">
            <a:extLst>
              <a:ext uri="{FF2B5EF4-FFF2-40B4-BE49-F238E27FC236}">
                <a16:creationId xmlns:a16="http://schemas.microsoft.com/office/drawing/2014/main" xmlns="" id="{7D5C7BD4-2145-4C07-8407-A2DF885128BC}"/>
              </a:ext>
            </a:extLst>
          </p:cNvPr>
          <p:cNvSpPr>
            <a:spLocks noGrp="1"/>
          </p:cNvSpPr>
          <p:nvPr>
            <p:ph idx="13" hasCustomPrompt="1"/>
          </p:nvPr>
        </p:nvSpPr>
        <p:spPr>
          <a:xfrm>
            <a:off x="5610311" y="2634712"/>
            <a:ext cx="4541874" cy="3542250"/>
          </a:xfrm>
        </p:spPr>
        <p:txBody>
          <a:bodyPr/>
          <a:lstStyle>
            <a:lvl1pPr marL="0" indent="0">
              <a:spcAft>
                <a:spcPts val="600"/>
              </a:spcAft>
              <a:buNone/>
              <a:defRPr sz="2400">
                <a:latin typeface="Source Sans Pro" panose="020B0503030403020204" pitchFamily="34" charset="0"/>
              </a:defRPr>
            </a:lvl1pPr>
            <a:lvl2pPr>
              <a:spcAft>
                <a:spcPts val="600"/>
              </a:spcAft>
              <a:defRPr sz="2000">
                <a:latin typeface="Source Sans Pro" panose="020B0503030403020204" pitchFamily="34" charset="0"/>
              </a:defRPr>
            </a:lvl2pPr>
            <a:lvl3pPr>
              <a:spcAft>
                <a:spcPts val="600"/>
              </a:spcAft>
              <a:defRPr sz="1800">
                <a:latin typeface="Source Sans Pro" panose="020B0503030403020204" pitchFamily="34" charset="0"/>
              </a:defRPr>
            </a:lvl3pPr>
            <a:lvl4pPr>
              <a:spcAft>
                <a:spcPts val="600"/>
              </a:spcAft>
              <a:defRPr>
                <a:latin typeface="Source Sans Pro" panose="020B0503030403020204" pitchFamily="34" charset="0"/>
              </a:defRPr>
            </a:lvl4pPr>
            <a:lvl5pPr>
              <a:spcAft>
                <a:spcPts val="600"/>
              </a:spcAft>
              <a:defRPr>
                <a:latin typeface="Source Sans Pro" panose="020B0503030403020204" pitchFamily="34" charset="0"/>
              </a:defRPr>
            </a:lvl5pPr>
          </a:lstStyle>
          <a:p>
            <a:pPr lvl="0"/>
            <a:r>
              <a:rPr lang="sv-SE" dirty="0"/>
              <a:t>Klicka här för att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2410399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vsnittsbild mossa">
    <p:bg>
      <p:bgPr>
        <a:solidFill>
          <a:srgbClr val="00555C"/>
        </a:solidFill>
        <a:effectLst/>
      </p:bgPr>
    </p:bg>
    <p:spTree>
      <p:nvGrpSpPr>
        <p:cNvPr id="1" name=""/>
        <p:cNvGrpSpPr/>
        <p:nvPr/>
      </p:nvGrpSpPr>
      <p:grpSpPr>
        <a:xfrm>
          <a:off x="0" y="0"/>
          <a:ext cx="0" cy="0"/>
          <a:chOff x="0" y="0"/>
          <a:chExt cx="0" cy="0"/>
        </a:xfrm>
      </p:grpSpPr>
      <p:sp>
        <p:nvSpPr>
          <p:cNvPr id="6" name="Platshållare för bildnummer 5"/>
          <p:cNvSpPr>
            <a:spLocks noGrp="1"/>
          </p:cNvSpPr>
          <p:nvPr>
            <p:ph type="sldNum" sz="quarter" idx="12"/>
          </p:nvPr>
        </p:nvSpPr>
        <p:spPr>
          <a:xfrm>
            <a:off x="9145857" y="6356350"/>
            <a:ext cx="2743200" cy="365125"/>
          </a:xfrm>
        </p:spPr>
        <p:txBody>
          <a:bodyPr/>
          <a:lstStyle>
            <a:lvl1pPr>
              <a:defRPr>
                <a:solidFill>
                  <a:schemeClr val="bg1"/>
                </a:solidFill>
                <a:latin typeface="+mn-lt"/>
              </a:defRPr>
            </a:lvl1pPr>
          </a:lstStyle>
          <a:p>
            <a:fld id="{D02B33C2-54EE-4A44-9B78-6F01870CE737}" type="slidenum">
              <a:rPr lang="sv-SE" smtClean="0"/>
              <a:pPr/>
              <a:t>‹#›</a:t>
            </a:fld>
            <a:endParaRPr lang="sv-SE"/>
          </a:p>
        </p:txBody>
      </p:sp>
      <p:pic>
        <p:nvPicPr>
          <p:cNvPr id="4" name="Bildobjekt 3">
            <a:extLst>
              <a:ext uri="{FF2B5EF4-FFF2-40B4-BE49-F238E27FC236}">
                <a16:creationId xmlns:a16="http://schemas.microsoft.com/office/drawing/2014/main" xmlns="" id="{B168D881-A99F-49FC-98EF-E527E409643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66311" y="206980"/>
            <a:ext cx="1731835" cy="744490"/>
          </a:xfrm>
          <a:prstGeom prst="rect">
            <a:avLst/>
          </a:prstGeom>
        </p:spPr>
      </p:pic>
      <p:sp>
        <p:nvSpPr>
          <p:cNvPr id="8" name="Rubrik 1">
            <a:extLst>
              <a:ext uri="{FF2B5EF4-FFF2-40B4-BE49-F238E27FC236}">
                <a16:creationId xmlns:a16="http://schemas.microsoft.com/office/drawing/2014/main" xmlns="" id="{62B673FB-E16C-4150-BC9F-FDEB52284100}"/>
              </a:ext>
            </a:extLst>
          </p:cNvPr>
          <p:cNvSpPr>
            <a:spLocks noGrp="1"/>
          </p:cNvSpPr>
          <p:nvPr>
            <p:ph type="ctrTitle" hasCustomPrompt="1"/>
          </p:nvPr>
        </p:nvSpPr>
        <p:spPr>
          <a:xfrm>
            <a:off x="431186" y="1122363"/>
            <a:ext cx="8206597" cy="2980080"/>
          </a:xfrm>
        </p:spPr>
        <p:txBody>
          <a:bodyPr anchor="b">
            <a:normAutofit/>
          </a:bodyPr>
          <a:lstStyle>
            <a:lvl1pPr algn="l">
              <a:defRPr sz="5400" spc="-150" baseline="0">
                <a:solidFill>
                  <a:schemeClr val="accent5"/>
                </a:solidFill>
                <a:latin typeface="Source Sans Pro Semibold" panose="020B0603030403020204" pitchFamily="34" charset="0"/>
              </a:defRPr>
            </a:lvl1pPr>
          </a:lstStyle>
          <a:p>
            <a:r>
              <a:rPr lang="sv-SE" dirty="0"/>
              <a:t>Rubrik för avsnittet</a:t>
            </a:r>
          </a:p>
        </p:txBody>
      </p:sp>
      <p:sp>
        <p:nvSpPr>
          <p:cNvPr id="9" name="Platshållare för text 7">
            <a:extLst>
              <a:ext uri="{FF2B5EF4-FFF2-40B4-BE49-F238E27FC236}">
                <a16:creationId xmlns:a16="http://schemas.microsoft.com/office/drawing/2014/main" xmlns="" id="{0C281DDD-C047-4A3A-A4E0-C7680E8DCCEE}"/>
              </a:ext>
            </a:extLst>
          </p:cNvPr>
          <p:cNvSpPr>
            <a:spLocks noGrp="1"/>
          </p:cNvSpPr>
          <p:nvPr>
            <p:ph type="body" sz="quarter" idx="13" hasCustomPrompt="1"/>
          </p:nvPr>
        </p:nvSpPr>
        <p:spPr>
          <a:xfrm>
            <a:off x="453488" y="4102100"/>
            <a:ext cx="8207375" cy="1666875"/>
          </a:xfrm>
        </p:spPr>
        <p:txBody>
          <a:bodyPr/>
          <a:lstStyle>
            <a:lvl1pPr marL="0" indent="0">
              <a:buNone/>
              <a:defRPr>
                <a:solidFill>
                  <a:schemeClr val="bg1"/>
                </a:solidFill>
              </a:defRPr>
            </a:lvl1pPr>
          </a:lstStyle>
          <a:p>
            <a:pPr lvl="0"/>
            <a:r>
              <a:rPr lang="sv-SE" dirty="0"/>
              <a:t>Underrubrik</a:t>
            </a:r>
          </a:p>
        </p:txBody>
      </p:sp>
    </p:spTree>
    <p:extLst>
      <p:ext uri="{BB962C8B-B14F-4D97-AF65-F5344CB8AC3E}">
        <p14:creationId xmlns:p14="http://schemas.microsoft.com/office/powerpoint/2010/main" val="33200140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Mossa Rubrik och innehåll">
    <p:spTree>
      <p:nvGrpSpPr>
        <p:cNvPr id="1" name=""/>
        <p:cNvGrpSpPr/>
        <p:nvPr/>
      </p:nvGrpSpPr>
      <p:grpSpPr>
        <a:xfrm>
          <a:off x="0" y="0"/>
          <a:ext cx="0" cy="0"/>
          <a:chOff x="0" y="0"/>
          <a:chExt cx="0" cy="0"/>
        </a:xfrm>
      </p:grpSpPr>
      <p:sp>
        <p:nvSpPr>
          <p:cNvPr id="5" name="Rubrik 1">
            <a:extLst>
              <a:ext uri="{FF2B5EF4-FFF2-40B4-BE49-F238E27FC236}">
                <a16:creationId xmlns:a16="http://schemas.microsoft.com/office/drawing/2014/main" xmlns="" id="{482D6CDF-39D3-47FA-9C39-A50120BBED16}"/>
              </a:ext>
            </a:extLst>
          </p:cNvPr>
          <p:cNvSpPr>
            <a:spLocks noGrp="1"/>
          </p:cNvSpPr>
          <p:nvPr>
            <p:ph type="title" hasCustomPrompt="1"/>
          </p:nvPr>
        </p:nvSpPr>
        <p:spPr>
          <a:xfrm>
            <a:off x="838200" y="1072803"/>
            <a:ext cx="9371646" cy="1503854"/>
          </a:xfrm>
        </p:spPr>
        <p:txBody>
          <a:bodyPr anchor="b" anchorCtr="0"/>
          <a:lstStyle>
            <a:lvl1pPr>
              <a:defRPr spc="-150" baseline="0">
                <a:solidFill>
                  <a:srgbClr val="00555C"/>
                </a:solidFill>
                <a:latin typeface="Source Sans Pro Semibold" panose="020B0603030403020204" pitchFamily="34" charset="0"/>
              </a:defRPr>
            </a:lvl1pPr>
          </a:lstStyle>
          <a:p>
            <a:r>
              <a:rPr lang="sv-SE" dirty="0"/>
              <a:t>Klicka här för att ändra format</a:t>
            </a:r>
          </a:p>
        </p:txBody>
      </p:sp>
      <p:sp>
        <p:nvSpPr>
          <p:cNvPr id="7" name="Platshållare för innehåll 2">
            <a:extLst>
              <a:ext uri="{FF2B5EF4-FFF2-40B4-BE49-F238E27FC236}">
                <a16:creationId xmlns:a16="http://schemas.microsoft.com/office/drawing/2014/main" xmlns="" id="{14030155-678F-495D-BE00-59D998AF42DC}"/>
              </a:ext>
            </a:extLst>
          </p:cNvPr>
          <p:cNvSpPr>
            <a:spLocks noGrp="1"/>
          </p:cNvSpPr>
          <p:nvPr>
            <p:ph idx="1"/>
          </p:nvPr>
        </p:nvSpPr>
        <p:spPr>
          <a:xfrm>
            <a:off x="838200" y="2634712"/>
            <a:ext cx="9371646" cy="3542250"/>
          </a:xfrm>
        </p:spPr>
        <p:txBody>
          <a:bodyPr/>
          <a:lstStyle>
            <a:lvl1pPr marL="0" indent="0">
              <a:buNone/>
              <a:defRPr sz="2400">
                <a:latin typeface="Source Sans Pro" panose="020B0503030403020204" pitchFamily="34" charset="0"/>
              </a:defRPr>
            </a:lvl1pPr>
            <a:lvl2pPr>
              <a:defRPr sz="2000">
                <a:latin typeface="Source Sans Pro" panose="020B0503030403020204" pitchFamily="34" charset="0"/>
              </a:defRPr>
            </a:lvl2pPr>
            <a:lvl3pPr>
              <a:defRPr sz="1800">
                <a:latin typeface="Source Sans Pro" panose="020B0503030403020204" pitchFamily="34" charset="0"/>
              </a:defRPr>
            </a:lvl3pPr>
            <a:lvl4pPr>
              <a:defRPr>
                <a:latin typeface="Source Sans Pro" panose="020B0503030403020204" pitchFamily="34" charset="0"/>
              </a:defRPr>
            </a:lvl4pPr>
            <a:lvl5pPr>
              <a:defRPr>
                <a:latin typeface="Source Sans Pro" panose="020B0503030403020204" pitchFamily="34" charset="0"/>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8" name="Platshållare för bildnummer 5">
            <a:extLst>
              <a:ext uri="{FF2B5EF4-FFF2-40B4-BE49-F238E27FC236}">
                <a16:creationId xmlns:a16="http://schemas.microsoft.com/office/drawing/2014/main" xmlns="" id="{3C5336A5-32D1-4510-AC88-59A9B673B308}"/>
              </a:ext>
            </a:extLst>
          </p:cNvPr>
          <p:cNvSpPr>
            <a:spLocks noGrp="1"/>
          </p:cNvSpPr>
          <p:nvPr>
            <p:ph type="sldNum" sz="quarter" idx="12"/>
          </p:nvPr>
        </p:nvSpPr>
        <p:spPr>
          <a:xfrm>
            <a:off x="9145855" y="6356350"/>
            <a:ext cx="2743200" cy="365125"/>
          </a:xfrm>
        </p:spPr>
        <p:txBody>
          <a:bodyPr/>
          <a:lstStyle/>
          <a:p>
            <a:fld id="{D02B33C2-54EE-4A44-9B78-6F01870CE737}" type="slidenum">
              <a:rPr lang="sv-SE" smtClean="0"/>
              <a:t>‹#›</a:t>
            </a:fld>
            <a:endParaRPr lang="sv-SE"/>
          </a:p>
        </p:txBody>
      </p:sp>
      <p:pic>
        <p:nvPicPr>
          <p:cNvPr id="10" name="Bildobjekt 9">
            <a:extLst>
              <a:ext uri="{FF2B5EF4-FFF2-40B4-BE49-F238E27FC236}">
                <a16:creationId xmlns:a16="http://schemas.microsoft.com/office/drawing/2014/main" xmlns="" id="{79FCC243-5352-4F89-BF79-6DDEB6741B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09846" y="224833"/>
            <a:ext cx="1690305" cy="726637"/>
          </a:xfrm>
          <a:prstGeom prst="rect">
            <a:avLst/>
          </a:prstGeom>
        </p:spPr>
      </p:pic>
    </p:spTree>
    <p:extLst>
      <p:ext uri="{BB962C8B-B14F-4D97-AF65-F5344CB8AC3E}">
        <p14:creationId xmlns:p14="http://schemas.microsoft.com/office/powerpoint/2010/main" val="3103692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å 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200" y="1072803"/>
            <a:ext cx="9371646" cy="1503854"/>
          </a:xfrm>
        </p:spPr>
        <p:txBody>
          <a:bodyPr anchor="b" anchorCtr="0"/>
          <a:lstStyle>
            <a:lvl1pPr>
              <a:defRPr spc="-150" baseline="0">
                <a:solidFill>
                  <a:schemeClr val="accent3"/>
                </a:solidFill>
                <a:latin typeface="Source Sans Pro Semibold" panose="020B0603030403020204" pitchFamily="34" charset="0"/>
              </a:defRPr>
            </a:lvl1pPr>
          </a:lstStyle>
          <a:p>
            <a:r>
              <a:rPr lang="sv-SE" dirty="0"/>
              <a:t>Klicka här för att ändra format</a:t>
            </a:r>
          </a:p>
        </p:txBody>
      </p:sp>
      <p:sp>
        <p:nvSpPr>
          <p:cNvPr id="3" name="Platshållare för innehåll 2"/>
          <p:cNvSpPr>
            <a:spLocks noGrp="1"/>
          </p:cNvSpPr>
          <p:nvPr>
            <p:ph idx="1" hasCustomPrompt="1"/>
          </p:nvPr>
        </p:nvSpPr>
        <p:spPr>
          <a:xfrm>
            <a:off x="838200" y="2634712"/>
            <a:ext cx="4541874" cy="3542250"/>
          </a:xfrm>
        </p:spPr>
        <p:txBody>
          <a:bodyPr/>
          <a:lstStyle>
            <a:lvl1pPr marL="0" indent="0">
              <a:spcAft>
                <a:spcPts val="600"/>
              </a:spcAft>
              <a:buNone/>
              <a:defRPr sz="2400">
                <a:latin typeface="Source Sans Pro" panose="020B0503030403020204" pitchFamily="34" charset="0"/>
              </a:defRPr>
            </a:lvl1pPr>
            <a:lvl2pPr>
              <a:spcAft>
                <a:spcPts val="600"/>
              </a:spcAft>
              <a:defRPr sz="2000">
                <a:latin typeface="Source Sans Pro" panose="020B0503030403020204" pitchFamily="34" charset="0"/>
              </a:defRPr>
            </a:lvl2pPr>
            <a:lvl3pPr>
              <a:spcAft>
                <a:spcPts val="600"/>
              </a:spcAft>
              <a:defRPr sz="1800">
                <a:latin typeface="Source Sans Pro" panose="020B0503030403020204" pitchFamily="34" charset="0"/>
              </a:defRPr>
            </a:lvl3pPr>
            <a:lvl4pPr>
              <a:spcAft>
                <a:spcPts val="600"/>
              </a:spcAft>
              <a:defRPr>
                <a:latin typeface="Source Sans Pro" panose="020B0503030403020204" pitchFamily="34" charset="0"/>
              </a:defRPr>
            </a:lvl4pPr>
            <a:lvl5pPr>
              <a:spcAft>
                <a:spcPts val="600"/>
              </a:spcAft>
              <a:defRPr>
                <a:latin typeface="Source Sans Pro" panose="020B0503030403020204" pitchFamily="34" charset="0"/>
              </a:defRPr>
            </a:lvl5pPr>
          </a:lstStyle>
          <a:p>
            <a:pPr lvl="0"/>
            <a:r>
              <a:rPr lang="sv-SE" dirty="0"/>
              <a:t>Klicka här för att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12"/>
          </p:nvPr>
        </p:nvSpPr>
        <p:spPr>
          <a:xfrm>
            <a:off x="9160727" y="6356350"/>
            <a:ext cx="2743200" cy="365125"/>
          </a:xfrm>
        </p:spPr>
        <p:txBody>
          <a:bodyPr/>
          <a:lstStyle/>
          <a:p>
            <a:fld id="{D02B33C2-54EE-4A44-9B78-6F01870CE737}" type="slidenum">
              <a:rPr lang="sv-SE" smtClean="0"/>
              <a:t>‹#›</a:t>
            </a:fld>
            <a:endParaRPr lang="sv-SE"/>
          </a:p>
        </p:txBody>
      </p:sp>
      <p:pic>
        <p:nvPicPr>
          <p:cNvPr id="7" name="Bildobjekt 6">
            <a:extLst>
              <a:ext uri="{FF2B5EF4-FFF2-40B4-BE49-F238E27FC236}">
                <a16:creationId xmlns:a16="http://schemas.microsoft.com/office/drawing/2014/main" xmlns="" id="{A84AABD9-1448-4DFC-9F69-B2160AE14F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09846" y="224833"/>
            <a:ext cx="1690305" cy="726637"/>
          </a:xfrm>
          <a:prstGeom prst="rect">
            <a:avLst/>
          </a:prstGeom>
        </p:spPr>
      </p:pic>
      <p:sp>
        <p:nvSpPr>
          <p:cNvPr id="8" name="Platshållare för innehåll 2">
            <a:extLst>
              <a:ext uri="{FF2B5EF4-FFF2-40B4-BE49-F238E27FC236}">
                <a16:creationId xmlns:a16="http://schemas.microsoft.com/office/drawing/2014/main" xmlns="" id="{7D5C7BD4-2145-4C07-8407-A2DF885128BC}"/>
              </a:ext>
            </a:extLst>
          </p:cNvPr>
          <p:cNvSpPr>
            <a:spLocks noGrp="1"/>
          </p:cNvSpPr>
          <p:nvPr>
            <p:ph idx="13" hasCustomPrompt="1"/>
          </p:nvPr>
        </p:nvSpPr>
        <p:spPr>
          <a:xfrm>
            <a:off x="5610311" y="2634712"/>
            <a:ext cx="4541874" cy="3542250"/>
          </a:xfrm>
        </p:spPr>
        <p:txBody>
          <a:bodyPr/>
          <a:lstStyle>
            <a:lvl1pPr marL="0" indent="0">
              <a:spcAft>
                <a:spcPts val="600"/>
              </a:spcAft>
              <a:buNone/>
              <a:defRPr sz="2400">
                <a:latin typeface="Source Sans Pro" panose="020B0503030403020204" pitchFamily="34" charset="0"/>
              </a:defRPr>
            </a:lvl1pPr>
            <a:lvl2pPr>
              <a:spcAft>
                <a:spcPts val="600"/>
              </a:spcAft>
              <a:defRPr sz="2000">
                <a:latin typeface="Source Sans Pro" panose="020B0503030403020204" pitchFamily="34" charset="0"/>
              </a:defRPr>
            </a:lvl2pPr>
            <a:lvl3pPr>
              <a:spcAft>
                <a:spcPts val="600"/>
              </a:spcAft>
              <a:defRPr sz="1800">
                <a:latin typeface="Source Sans Pro" panose="020B0503030403020204" pitchFamily="34" charset="0"/>
              </a:defRPr>
            </a:lvl3pPr>
            <a:lvl4pPr>
              <a:spcAft>
                <a:spcPts val="600"/>
              </a:spcAft>
              <a:defRPr>
                <a:latin typeface="Source Sans Pro" panose="020B0503030403020204" pitchFamily="34" charset="0"/>
              </a:defRPr>
            </a:lvl4pPr>
            <a:lvl5pPr>
              <a:spcAft>
                <a:spcPts val="600"/>
              </a:spcAft>
              <a:defRPr>
                <a:latin typeface="Source Sans Pro" panose="020B0503030403020204" pitchFamily="34" charset="0"/>
              </a:defRPr>
            </a:lvl5pPr>
          </a:lstStyle>
          <a:p>
            <a:pPr lvl="0"/>
            <a:r>
              <a:rPr lang="sv-SE" dirty="0"/>
              <a:t>Klicka här för att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1280507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tående_med text">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xmlns="" id="{C638CB14-7B33-4E9A-ACFD-F32595E4C159}"/>
              </a:ext>
            </a:extLst>
          </p:cNvPr>
          <p:cNvSpPr>
            <a:spLocks noGrp="1"/>
          </p:cNvSpPr>
          <p:nvPr>
            <p:ph type="pic" sz="quarter" idx="13"/>
          </p:nvPr>
        </p:nvSpPr>
        <p:spPr>
          <a:xfrm>
            <a:off x="8058615" y="0"/>
            <a:ext cx="4080998" cy="6858000"/>
          </a:xfrm>
        </p:spPr>
        <p:txBody>
          <a:bodyPr/>
          <a:lstStyle/>
          <a:p>
            <a:endParaRPr lang="sv-SE"/>
          </a:p>
        </p:txBody>
      </p:sp>
      <p:sp>
        <p:nvSpPr>
          <p:cNvPr id="2" name="Rubrik 1"/>
          <p:cNvSpPr>
            <a:spLocks noGrp="1"/>
          </p:cNvSpPr>
          <p:nvPr>
            <p:ph type="title" hasCustomPrompt="1"/>
          </p:nvPr>
        </p:nvSpPr>
        <p:spPr>
          <a:xfrm>
            <a:off x="838200" y="1195709"/>
            <a:ext cx="6529039" cy="1380947"/>
          </a:xfrm>
        </p:spPr>
        <p:txBody>
          <a:bodyPr anchor="b" anchorCtr="0"/>
          <a:lstStyle>
            <a:lvl1pPr>
              <a:defRPr spc="-150" baseline="0">
                <a:solidFill>
                  <a:srgbClr val="00555C"/>
                </a:solidFill>
                <a:latin typeface="Source Sans Pro Semibold" panose="020B0603030403020204" pitchFamily="34" charset="0"/>
              </a:defRPr>
            </a:lvl1pPr>
          </a:lstStyle>
          <a:p>
            <a:r>
              <a:rPr lang="sv-SE" dirty="0"/>
              <a:t>Rubrik</a:t>
            </a:r>
          </a:p>
        </p:txBody>
      </p:sp>
      <p:sp>
        <p:nvSpPr>
          <p:cNvPr id="3" name="Platshållare för innehåll 2"/>
          <p:cNvSpPr>
            <a:spLocks noGrp="1"/>
          </p:cNvSpPr>
          <p:nvPr>
            <p:ph idx="1"/>
          </p:nvPr>
        </p:nvSpPr>
        <p:spPr>
          <a:xfrm>
            <a:off x="838200" y="2634712"/>
            <a:ext cx="6529039" cy="3542250"/>
          </a:xfrm>
        </p:spPr>
        <p:txBody>
          <a:bodyPr/>
          <a:lstStyle>
            <a:lvl1pPr marL="0" indent="0">
              <a:buNone/>
              <a:defRPr sz="2400">
                <a:latin typeface="Source Sans Pro" panose="020B0503030403020204" pitchFamily="34" charset="0"/>
              </a:defRPr>
            </a:lvl1pPr>
            <a:lvl2pPr>
              <a:defRPr sz="2000">
                <a:latin typeface="Source Sans Pro" panose="020B0503030403020204" pitchFamily="34" charset="0"/>
              </a:defRPr>
            </a:lvl2pPr>
            <a:lvl3pPr>
              <a:defRPr sz="1800">
                <a:latin typeface="Source Sans Pro" panose="020B0503030403020204" pitchFamily="34" charset="0"/>
              </a:defRPr>
            </a:lvl3pPr>
            <a:lvl4pPr>
              <a:defRPr>
                <a:latin typeface="Source Sans Pro" panose="020B0503030403020204" pitchFamily="34" charset="0"/>
              </a:defRPr>
            </a:lvl4pPr>
            <a:lvl5pPr>
              <a:defRPr>
                <a:latin typeface="Source Sans Pro" panose="020B0503030403020204" pitchFamily="34" charset="0"/>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7" name="Bildobjekt 6">
            <a:extLst>
              <a:ext uri="{FF2B5EF4-FFF2-40B4-BE49-F238E27FC236}">
                <a16:creationId xmlns:a16="http://schemas.microsoft.com/office/drawing/2014/main" xmlns="" id="{7B7A8CB7-9EA9-405B-9ECF-57257BC613E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0769" y="212679"/>
            <a:ext cx="1273361" cy="547399"/>
          </a:xfrm>
          <a:prstGeom prst="rect">
            <a:avLst/>
          </a:prstGeom>
        </p:spPr>
      </p:pic>
    </p:spTree>
    <p:extLst>
      <p:ext uri="{BB962C8B-B14F-4D97-AF65-F5344CB8AC3E}">
        <p14:creationId xmlns:p14="http://schemas.microsoft.com/office/powerpoint/2010/main" val="1844705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iggande_plommon">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xmlns="" id="{C638CB14-7B33-4E9A-ACFD-F32595E4C159}"/>
              </a:ext>
            </a:extLst>
          </p:cNvPr>
          <p:cNvSpPr>
            <a:spLocks noGrp="1"/>
          </p:cNvSpPr>
          <p:nvPr>
            <p:ph type="pic" sz="quarter" idx="13"/>
          </p:nvPr>
        </p:nvSpPr>
        <p:spPr>
          <a:xfrm>
            <a:off x="5099823" y="0"/>
            <a:ext cx="7084394" cy="4723492"/>
          </a:xfrm>
        </p:spPr>
        <p:txBody>
          <a:bodyPr/>
          <a:lstStyle/>
          <a:p>
            <a:endParaRPr lang="sv-SE"/>
          </a:p>
        </p:txBody>
      </p:sp>
      <p:sp>
        <p:nvSpPr>
          <p:cNvPr id="2" name="Rubrik 1"/>
          <p:cNvSpPr>
            <a:spLocks noGrp="1"/>
          </p:cNvSpPr>
          <p:nvPr>
            <p:ph type="title" hasCustomPrompt="1"/>
          </p:nvPr>
        </p:nvSpPr>
        <p:spPr>
          <a:xfrm>
            <a:off x="838200" y="1154055"/>
            <a:ext cx="3827745" cy="1422601"/>
          </a:xfrm>
        </p:spPr>
        <p:txBody>
          <a:bodyPr anchor="b" anchorCtr="0"/>
          <a:lstStyle>
            <a:lvl1pPr>
              <a:defRPr spc="-150" baseline="0">
                <a:solidFill>
                  <a:schemeClr val="accent1"/>
                </a:solidFill>
                <a:latin typeface="Source Sans Pro Semibold" panose="020B0603030403020204" pitchFamily="34" charset="0"/>
              </a:defRPr>
            </a:lvl1pPr>
          </a:lstStyle>
          <a:p>
            <a:r>
              <a:rPr lang="sv-SE" dirty="0"/>
              <a:t>Rubrik</a:t>
            </a:r>
          </a:p>
        </p:txBody>
      </p:sp>
      <p:sp>
        <p:nvSpPr>
          <p:cNvPr id="3" name="Platshållare för innehåll 2"/>
          <p:cNvSpPr>
            <a:spLocks noGrp="1"/>
          </p:cNvSpPr>
          <p:nvPr>
            <p:ph idx="1"/>
          </p:nvPr>
        </p:nvSpPr>
        <p:spPr>
          <a:xfrm>
            <a:off x="838200" y="2634712"/>
            <a:ext cx="3827745" cy="3542250"/>
          </a:xfrm>
        </p:spPr>
        <p:txBody>
          <a:bodyPr/>
          <a:lstStyle>
            <a:lvl1pPr marL="0" indent="0">
              <a:buNone/>
              <a:defRPr sz="2000">
                <a:latin typeface="Source Sans Pro" panose="020B0503030403020204" pitchFamily="34" charset="0"/>
              </a:defRPr>
            </a:lvl1pPr>
            <a:lvl2pPr>
              <a:defRPr sz="1800">
                <a:latin typeface="Source Sans Pro" panose="020B0503030403020204" pitchFamily="34" charset="0"/>
              </a:defRPr>
            </a:lvl2pPr>
            <a:lvl3pPr>
              <a:defRPr sz="1600">
                <a:latin typeface="Source Sans Pro" panose="020B0503030403020204" pitchFamily="34" charset="0"/>
              </a:defRPr>
            </a:lvl3pPr>
            <a:lvl4pPr>
              <a:defRPr sz="1600">
                <a:latin typeface="Source Sans Pro" panose="020B0503030403020204" pitchFamily="34" charset="0"/>
              </a:defRPr>
            </a:lvl4pPr>
            <a:lvl5pPr>
              <a:defRPr sz="1600">
                <a:latin typeface="Source Sans Pro" panose="020B0503030403020204" pitchFamily="34" charset="0"/>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7" name="Rektangel 6">
            <a:extLst>
              <a:ext uri="{FF2B5EF4-FFF2-40B4-BE49-F238E27FC236}">
                <a16:creationId xmlns:a16="http://schemas.microsoft.com/office/drawing/2014/main" xmlns="" id="{F76741C6-43D3-4ADE-B7A9-DC22F67F18B0}"/>
              </a:ext>
            </a:extLst>
          </p:cNvPr>
          <p:cNvSpPr/>
          <p:nvPr userDrawn="1"/>
        </p:nvSpPr>
        <p:spPr>
          <a:xfrm>
            <a:off x="5099823" y="4723492"/>
            <a:ext cx="7084394" cy="21345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a:extLst>
              <a:ext uri="{FF2B5EF4-FFF2-40B4-BE49-F238E27FC236}">
                <a16:creationId xmlns:a16="http://schemas.microsoft.com/office/drawing/2014/main" xmlns="" id="{6CD5F153-C142-42AB-AA9B-7C2387F4791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0769" y="212679"/>
            <a:ext cx="1273361" cy="547399"/>
          </a:xfrm>
          <a:prstGeom prst="rect">
            <a:avLst/>
          </a:prstGeom>
        </p:spPr>
      </p:pic>
    </p:spTree>
    <p:extLst>
      <p:ext uri="{BB962C8B-B14F-4D97-AF65-F5344CB8AC3E}">
        <p14:creationId xmlns:p14="http://schemas.microsoft.com/office/powerpoint/2010/main" val="35587684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iggande_blå">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xmlns="" id="{C638CB14-7B33-4E9A-ACFD-F32595E4C159}"/>
              </a:ext>
            </a:extLst>
          </p:cNvPr>
          <p:cNvSpPr>
            <a:spLocks noGrp="1"/>
          </p:cNvSpPr>
          <p:nvPr>
            <p:ph type="pic" sz="quarter" idx="13"/>
          </p:nvPr>
        </p:nvSpPr>
        <p:spPr>
          <a:xfrm>
            <a:off x="5099823" y="0"/>
            <a:ext cx="7084393" cy="4723492"/>
          </a:xfrm>
        </p:spPr>
        <p:txBody>
          <a:bodyPr/>
          <a:lstStyle/>
          <a:p>
            <a:endParaRPr lang="sv-SE"/>
          </a:p>
        </p:txBody>
      </p:sp>
      <p:sp>
        <p:nvSpPr>
          <p:cNvPr id="2" name="Rubrik 1"/>
          <p:cNvSpPr>
            <a:spLocks noGrp="1"/>
          </p:cNvSpPr>
          <p:nvPr>
            <p:ph type="title" hasCustomPrompt="1"/>
          </p:nvPr>
        </p:nvSpPr>
        <p:spPr>
          <a:xfrm>
            <a:off x="838200" y="1128911"/>
            <a:ext cx="3827745" cy="1433232"/>
          </a:xfrm>
        </p:spPr>
        <p:txBody>
          <a:bodyPr anchor="b" anchorCtr="0"/>
          <a:lstStyle>
            <a:lvl1pPr>
              <a:defRPr spc="-150" baseline="0">
                <a:solidFill>
                  <a:schemeClr val="accent2"/>
                </a:solidFill>
                <a:latin typeface="Source Sans Pro Semibold" panose="020B0603030403020204" pitchFamily="34" charset="0"/>
              </a:defRPr>
            </a:lvl1pPr>
          </a:lstStyle>
          <a:p>
            <a:r>
              <a:rPr lang="sv-SE" dirty="0"/>
              <a:t>Rubrik</a:t>
            </a:r>
          </a:p>
        </p:txBody>
      </p:sp>
      <p:sp>
        <p:nvSpPr>
          <p:cNvPr id="3" name="Platshållare för innehåll 2"/>
          <p:cNvSpPr>
            <a:spLocks noGrp="1"/>
          </p:cNvSpPr>
          <p:nvPr>
            <p:ph idx="1"/>
          </p:nvPr>
        </p:nvSpPr>
        <p:spPr>
          <a:xfrm>
            <a:off x="838200" y="2634712"/>
            <a:ext cx="3827745" cy="3542250"/>
          </a:xfrm>
        </p:spPr>
        <p:txBody>
          <a:bodyPr/>
          <a:lstStyle>
            <a:lvl1pPr marL="0" indent="0">
              <a:buNone/>
              <a:defRPr sz="2000">
                <a:latin typeface="Source Sans Pro" panose="020B0503030403020204" pitchFamily="34" charset="0"/>
              </a:defRPr>
            </a:lvl1pPr>
            <a:lvl2pPr>
              <a:defRPr sz="1800">
                <a:latin typeface="Source Sans Pro" panose="020B0503030403020204" pitchFamily="34" charset="0"/>
              </a:defRPr>
            </a:lvl2pPr>
            <a:lvl3pPr>
              <a:defRPr sz="1600">
                <a:latin typeface="Source Sans Pro" panose="020B0503030403020204" pitchFamily="34" charset="0"/>
              </a:defRPr>
            </a:lvl3pPr>
            <a:lvl4pPr>
              <a:defRPr sz="1600">
                <a:latin typeface="Source Sans Pro" panose="020B0503030403020204" pitchFamily="34" charset="0"/>
              </a:defRPr>
            </a:lvl4pPr>
            <a:lvl5pPr>
              <a:defRPr sz="1600">
                <a:latin typeface="Source Sans Pro" panose="020B0503030403020204" pitchFamily="34" charset="0"/>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7" name="Rektangel 6">
            <a:extLst>
              <a:ext uri="{FF2B5EF4-FFF2-40B4-BE49-F238E27FC236}">
                <a16:creationId xmlns:a16="http://schemas.microsoft.com/office/drawing/2014/main" xmlns="" id="{F76741C6-43D3-4ADE-B7A9-DC22F67F18B0}"/>
              </a:ext>
            </a:extLst>
          </p:cNvPr>
          <p:cNvSpPr/>
          <p:nvPr userDrawn="1"/>
        </p:nvSpPr>
        <p:spPr>
          <a:xfrm>
            <a:off x="5099823" y="4723492"/>
            <a:ext cx="7084394" cy="21345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8" name="Bildobjekt 7">
            <a:extLst>
              <a:ext uri="{FF2B5EF4-FFF2-40B4-BE49-F238E27FC236}">
                <a16:creationId xmlns:a16="http://schemas.microsoft.com/office/drawing/2014/main" xmlns="" id="{7099BE6B-7AFC-4461-ACF5-D64108E5869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0769" y="212679"/>
            <a:ext cx="1273361" cy="547399"/>
          </a:xfrm>
          <a:prstGeom prst="rect">
            <a:avLst/>
          </a:prstGeom>
        </p:spPr>
      </p:pic>
    </p:spTree>
    <p:extLst>
      <p:ext uri="{BB962C8B-B14F-4D97-AF65-F5344CB8AC3E}">
        <p14:creationId xmlns:p14="http://schemas.microsoft.com/office/powerpoint/2010/main" val="19113786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iggande_mossa">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xmlns="" id="{4BE29E1B-41F9-468D-9677-EFC4D664312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0769" y="212679"/>
            <a:ext cx="1273361" cy="547399"/>
          </a:xfrm>
          <a:prstGeom prst="rect">
            <a:avLst/>
          </a:prstGeom>
        </p:spPr>
      </p:pic>
      <p:sp>
        <p:nvSpPr>
          <p:cNvPr id="5" name="Platshållare för bild 4">
            <a:extLst>
              <a:ext uri="{FF2B5EF4-FFF2-40B4-BE49-F238E27FC236}">
                <a16:creationId xmlns:a16="http://schemas.microsoft.com/office/drawing/2014/main" xmlns="" id="{C638CB14-7B33-4E9A-ACFD-F32595E4C159}"/>
              </a:ext>
            </a:extLst>
          </p:cNvPr>
          <p:cNvSpPr>
            <a:spLocks noGrp="1"/>
          </p:cNvSpPr>
          <p:nvPr>
            <p:ph type="pic" sz="quarter" idx="13"/>
          </p:nvPr>
        </p:nvSpPr>
        <p:spPr>
          <a:xfrm>
            <a:off x="5099823" y="0"/>
            <a:ext cx="7084393" cy="4723492"/>
          </a:xfrm>
        </p:spPr>
        <p:txBody>
          <a:bodyPr/>
          <a:lstStyle/>
          <a:p>
            <a:endParaRPr lang="sv-SE"/>
          </a:p>
        </p:txBody>
      </p:sp>
      <p:sp>
        <p:nvSpPr>
          <p:cNvPr id="2" name="Rubrik 1"/>
          <p:cNvSpPr>
            <a:spLocks noGrp="1"/>
          </p:cNvSpPr>
          <p:nvPr>
            <p:ph type="title" hasCustomPrompt="1"/>
          </p:nvPr>
        </p:nvSpPr>
        <p:spPr>
          <a:xfrm>
            <a:off x="838200" y="1143425"/>
            <a:ext cx="3827745" cy="1433232"/>
          </a:xfrm>
        </p:spPr>
        <p:txBody>
          <a:bodyPr anchor="b" anchorCtr="0"/>
          <a:lstStyle>
            <a:lvl1pPr>
              <a:defRPr spc="-150" baseline="0">
                <a:solidFill>
                  <a:srgbClr val="00555C"/>
                </a:solidFill>
                <a:latin typeface="Source Sans Pro Semibold" panose="020B0603030403020204" pitchFamily="34" charset="0"/>
              </a:defRPr>
            </a:lvl1pPr>
          </a:lstStyle>
          <a:p>
            <a:r>
              <a:rPr lang="sv-SE" dirty="0"/>
              <a:t>Rubrik</a:t>
            </a:r>
          </a:p>
        </p:txBody>
      </p:sp>
      <p:sp>
        <p:nvSpPr>
          <p:cNvPr id="3" name="Platshållare för innehåll 2"/>
          <p:cNvSpPr>
            <a:spLocks noGrp="1"/>
          </p:cNvSpPr>
          <p:nvPr>
            <p:ph idx="1"/>
          </p:nvPr>
        </p:nvSpPr>
        <p:spPr>
          <a:xfrm>
            <a:off x="838200" y="2634712"/>
            <a:ext cx="3827745" cy="3542250"/>
          </a:xfrm>
        </p:spPr>
        <p:txBody>
          <a:bodyPr/>
          <a:lstStyle>
            <a:lvl1pPr marL="0" indent="0">
              <a:buNone/>
              <a:defRPr sz="2000">
                <a:latin typeface="Source Sans Pro" panose="020B0503030403020204" pitchFamily="34" charset="0"/>
              </a:defRPr>
            </a:lvl1pPr>
            <a:lvl2pPr>
              <a:defRPr sz="1800">
                <a:latin typeface="Source Sans Pro" panose="020B0503030403020204" pitchFamily="34" charset="0"/>
              </a:defRPr>
            </a:lvl2pPr>
            <a:lvl3pPr>
              <a:defRPr sz="1600">
                <a:latin typeface="Source Sans Pro" panose="020B0503030403020204" pitchFamily="34" charset="0"/>
              </a:defRPr>
            </a:lvl3pPr>
            <a:lvl4pPr>
              <a:defRPr sz="1600">
                <a:latin typeface="Source Sans Pro" panose="020B0503030403020204" pitchFamily="34" charset="0"/>
              </a:defRPr>
            </a:lvl4pPr>
            <a:lvl5pPr>
              <a:defRPr sz="1600">
                <a:latin typeface="Source Sans Pro" panose="020B0503030403020204" pitchFamily="34" charset="0"/>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7" name="Rektangel 6">
            <a:extLst>
              <a:ext uri="{FF2B5EF4-FFF2-40B4-BE49-F238E27FC236}">
                <a16:creationId xmlns:a16="http://schemas.microsoft.com/office/drawing/2014/main" xmlns="" id="{F76741C6-43D3-4ADE-B7A9-DC22F67F18B0}"/>
              </a:ext>
            </a:extLst>
          </p:cNvPr>
          <p:cNvSpPr/>
          <p:nvPr userDrawn="1"/>
        </p:nvSpPr>
        <p:spPr>
          <a:xfrm>
            <a:off x="5099823" y="4723492"/>
            <a:ext cx="7084394" cy="21345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2053976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Helbild">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xmlns="" id="{C638CB14-7B33-4E9A-ACFD-F32595E4C159}"/>
              </a:ext>
            </a:extLst>
          </p:cNvPr>
          <p:cNvSpPr>
            <a:spLocks noGrp="1"/>
          </p:cNvSpPr>
          <p:nvPr>
            <p:ph type="pic" sz="quarter" idx="13"/>
          </p:nvPr>
        </p:nvSpPr>
        <p:spPr>
          <a:xfrm>
            <a:off x="1679944" y="0"/>
            <a:ext cx="10512058" cy="6858000"/>
          </a:xfrm>
        </p:spPr>
        <p:txBody>
          <a:bodyPr/>
          <a:lstStyle/>
          <a:p>
            <a:endParaRPr lang="sv-SE"/>
          </a:p>
        </p:txBody>
      </p:sp>
      <p:sp>
        <p:nvSpPr>
          <p:cNvPr id="7" name="Rektangel 6">
            <a:extLst>
              <a:ext uri="{FF2B5EF4-FFF2-40B4-BE49-F238E27FC236}">
                <a16:creationId xmlns:a16="http://schemas.microsoft.com/office/drawing/2014/main" xmlns="" id="{F76741C6-43D3-4ADE-B7A9-DC22F67F18B0}"/>
              </a:ext>
            </a:extLst>
          </p:cNvPr>
          <p:cNvSpPr/>
          <p:nvPr userDrawn="1"/>
        </p:nvSpPr>
        <p:spPr>
          <a:xfrm>
            <a:off x="1" y="0"/>
            <a:ext cx="167994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9" name="Bildobjekt 8">
            <a:extLst>
              <a:ext uri="{FF2B5EF4-FFF2-40B4-BE49-F238E27FC236}">
                <a16:creationId xmlns:a16="http://schemas.microsoft.com/office/drawing/2014/main" xmlns="" id="{17E15A73-46D0-4D7F-8112-A8693DEF85B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7166" y="188235"/>
            <a:ext cx="1340760" cy="576373"/>
          </a:xfrm>
          <a:prstGeom prst="rect">
            <a:avLst/>
          </a:prstGeom>
        </p:spPr>
      </p:pic>
    </p:spTree>
    <p:extLst>
      <p:ext uri="{BB962C8B-B14F-4D97-AF65-F5344CB8AC3E}">
        <p14:creationId xmlns:p14="http://schemas.microsoft.com/office/powerpoint/2010/main" val="3698924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tartsida_plommon">
    <p:bg>
      <p:bgPr>
        <a:solidFill>
          <a:srgbClr val="45005C"/>
        </a:solidFill>
        <a:effectLst/>
      </p:bgPr>
    </p:bg>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xmlns="" id="{04E35814-05E4-4F94-A93A-3DB962BF21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5617" y="206979"/>
            <a:ext cx="2582530" cy="1110191"/>
          </a:xfrm>
          <a:prstGeom prst="rect">
            <a:avLst/>
          </a:prstGeom>
        </p:spPr>
      </p:pic>
      <p:sp>
        <p:nvSpPr>
          <p:cNvPr id="5" name="Rubrik 1"/>
          <p:cNvSpPr>
            <a:spLocks noGrp="1"/>
          </p:cNvSpPr>
          <p:nvPr>
            <p:ph type="ctrTitle" hasCustomPrompt="1"/>
          </p:nvPr>
        </p:nvSpPr>
        <p:spPr>
          <a:xfrm>
            <a:off x="421978" y="2175092"/>
            <a:ext cx="8206597" cy="2059338"/>
          </a:xfrm>
        </p:spPr>
        <p:txBody>
          <a:bodyPr anchor="b">
            <a:noAutofit/>
          </a:bodyPr>
          <a:lstStyle>
            <a:lvl1pPr algn="l">
              <a:defRPr sz="7200" spc="-150" baseline="0">
                <a:solidFill>
                  <a:schemeClr val="accent4"/>
                </a:solidFill>
                <a:latin typeface="Source Sans Pro Semibold" panose="020B0603030403020204" pitchFamily="34" charset="0"/>
              </a:defRPr>
            </a:lvl1pPr>
          </a:lstStyle>
          <a:p>
            <a:r>
              <a:rPr lang="sv-SE" dirty="0"/>
              <a:t>Presentationens rubrik skrivs här</a:t>
            </a:r>
          </a:p>
        </p:txBody>
      </p:sp>
      <p:sp>
        <p:nvSpPr>
          <p:cNvPr id="9" name="Platshållare för text 8"/>
          <p:cNvSpPr>
            <a:spLocks noGrp="1"/>
          </p:cNvSpPr>
          <p:nvPr>
            <p:ph type="body" sz="quarter" idx="13" hasCustomPrompt="1"/>
          </p:nvPr>
        </p:nvSpPr>
        <p:spPr>
          <a:xfrm>
            <a:off x="444280" y="4452466"/>
            <a:ext cx="8182867" cy="320622"/>
          </a:xfrm>
        </p:spPr>
        <p:txBody>
          <a:bodyPr/>
          <a:lstStyle>
            <a:lvl1pPr marL="0" indent="0" algn="l">
              <a:buNone/>
              <a:defRPr sz="1800" baseline="0">
                <a:solidFill>
                  <a:schemeClr val="bg1"/>
                </a:solidFill>
                <a:latin typeface="Source Sans Pro" panose="020B0503030403020204" pitchFamily="34" charset="0"/>
              </a:defRPr>
            </a:lvl1pPr>
          </a:lstStyle>
          <a:p>
            <a:pPr lvl="0"/>
            <a:r>
              <a:rPr lang="sv-SE" dirty="0"/>
              <a:t>Namn</a:t>
            </a:r>
          </a:p>
        </p:txBody>
      </p:sp>
      <p:sp>
        <p:nvSpPr>
          <p:cNvPr id="11" name="Platshållare för text 10"/>
          <p:cNvSpPr>
            <a:spLocks noGrp="1"/>
          </p:cNvSpPr>
          <p:nvPr>
            <p:ph type="body" sz="quarter" idx="14" hasCustomPrompt="1"/>
          </p:nvPr>
        </p:nvSpPr>
        <p:spPr>
          <a:xfrm>
            <a:off x="444280" y="4807388"/>
            <a:ext cx="8182867" cy="352822"/>
          </a:xfrm>
        </p:spPr>
        <p:txBody>
          <a:bodyPr/>
          <a:lstStyle>
            <a:lvl1pPr marL="0" indent="0" algn="l">
              <a:buNone/>
              <a:defRPr sz="1800" baseline="0">
                <a:solidFill>
                  <a:schemeClr val="bg1"/>
                </a:solidFill>
                <a:latin typeface="Source Sans Pro" panose="020B0503030403020204" pitchFamily="34" charset="0"/>
              </a:defRPr>
            </a:lvl1pPr>
          </a:lstStyle>
          <a:p>
            <a:pPr lvl="0"/>
            <a:r>
              <a:rPr lang="sv-SE" dirty="0"/>
              <a:t>Organisation/Förvaltning</a:t>
            </a:r>
          </a:p>
        </p:txBody>
      </p:sp>
      <p:sp>
        <p:nvSpPr>
          <p:cNvPr id="13" name="Platshållare för text 12"/>
          <p:cNvSpPr>
            <a:spLocks noGrp="1"/>
          </p:cNvSpPr>
          <p:nvPr>
            <p:ph type="body" sz="quarter" idx="15" hasCustomPrompt="1"/>
          </p:nvPr>
        </p:nvSpPr>
        <p:spPr>
          <a:xfrm>
            <a:off x="444280" y="5197565"/>
            <a:ext cx="8182867" cy="367716"/>
          </a:xfrm>
        </p:spPr>
        <p:txBody>
          <a:bodyPr/>
          <a:lstStyle>
            <a:lvl1pPr marL="0" indent="0" algn="l">
              <a:buNone/>
              <a:defRPr lang="sv-SE" sz="1800" kern="1200" baseline="0" dirty="0" smtClean="0">
                <a:solidFill>
                  <a:schemeClr val="bg1"/>
                </a:solidFill>
                <a:latin typeface="Source Sans Pro" panose="020B0503030403020204" pitchFamily="34" charset="0"/>
                <a:ea typeface="+mn-ea"/>
                <a:cs typeface="+mn-cs"/>
              </a:defRPr>
            </a:lvl1pPr>
          </a:lstStyle>
          <a:p>
            <a:pPr lvl="0"/>
            <a:r>
              <a:rPr lang="sv-SE" dirty="0"/>
              <a:t>Datum (Skrivs datum, månad, år, t ex 21 maj 2016</a:t>
            </a:r>
          </a:p>
        </p:txBody>
      </p:sp>
    </p:spTree>
    <p:extLst>
      <p:ext uri="{BB962C8B-B14F-4D97-AF65-F5344CB8AC3E}">
        <p14:creationId xmlns:p14="http://schemas.microsoft.com/office/powerpoint/2010/main" val="2156631825"/>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Helbild">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xmlns="" id="{C638CB14-7B33-4E9A-ACFD-F32595E4C159}"/>
              </a:ext>
            </a:extLst>
          </p:cNvPr>
          <p:cNvSpPr>
            <a:spLocks noGrp="1"/>
          </p:cNvSpPr>
          <p:nvPr>
            <p:ph type="pic" sz="quarter" idx="13"/>
          </p:nvPr>
        </p:nvSpPr>
        <p:spPr>
          <a:xfrm>
            <a:off x="1679944" y="0"/>
            <a:ext cx="10512058" cy="6858000"/>
          </a:xfrm>
        </p:spPr>
        <p:txBody>
          <a:bodyPr/>
          <a:lstStyle/>
          <a:p>
            <a:endParaRPr lang="sv-SE"/>
          </a:p>
        </p:txBody>
      </p:sp>
      <p:sp>
        <p:nvSpPr>
          <p:cNvPr id="7" name="Rektangel 6">
            <a:extLst>
              <a:ext uri="{FF2B5EF4-FFF2-40B4-BE49-F238E27FC236}">
                <a16:creationId xmlns:a16="http://schemas.microsoft.com/office/drawing/2014/main" xmlns="" id="{F76741C6-43D3-4ADE-B7A9-DC22F67F18B0}"/>
              </a:ext>
            </a:extLst>
          </p:cNvPr>
          <p:cNvSpPr/>
          <p:nvPr userDrawn="1"/>
        </p:nvSpPr>
        <p:spPr>
          <a:xfrm>
            <a:off x="1" y="0"/>
            <a:ext cx="167994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9" name="Bildobjekt 8">
            <a:extLst>
              <a:ext uri="{FF2B5EF4-FFF2-40B4-BE49-F238E27FC236}">
                <a16:creationId xmlns:a16="http://schemas.microsoft.com/office/drawing/2014/main" xmlns="" id="{17E15A73-46D0-4D7F-8112-A8693DEF85B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7166" y="188235"/>
            <a:ext cx="1340760" cy="576373"/>
          </a:xfrm>
          <a:prstGeom prst="rect">
            <a:avLst/>
          </a:prstGeom>
        </p:spPr>
      </p:pic>
    </p:spTree>
    <p:extLst>
      <p:ext uri="{BB962C8B-B14F-4D97-AF65-F5344CB8AC3E}">
        <p14:creationId xmlns:p14="http://schemas.microsoft.com/office/powerpoint/2010/main" val="2232794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lbild">
    <p:spTree>
      <p:nvGrpSpPr>
        <p:cNvPr id="1" name=""/>
        <p:cNvGrpSpPr/>
        <p:nvPr/>
      </p:nvGrpSpPr>
      <p:grpSpPr>
        <a:xfrm>
          <a:off x="0" y="0"/>
          <a:ext cx="0" cy="0"/>
          <a:chOff x="0" y="0"/>
          <a:chExt cx="0" cy="0"/>
        </a:xfrm>
      </p:grpSpPr>
      <p:sp>
        <p:nvSpPr>
          <p:cNvPr id="5" name="Platshållare för bild 4">
            <a:extLst>
              <a:ext uri="{FF2B5EF4-FFF2-40B4-BE49-F238E27FC236}">
                <a16:creationId xmlns:a16="http://schemas.microsoft.com/office/drawing/2014/main" xmlns="" id="{C638CB14-7B33-4E9A-ACFD-F32595E4C159}"/>
              </a:ext>
            </a:extLst>
          </p:cNvPr>
          <p:cNvSpPr>
            <a:spLocks noGrp="1"/>
          </p:cNvSpPr>
          <p:nvPr>
            <p:ph type="pic" sz="quarter" idx="13"/>
          </p:nvPr>
        </p:nvSpPr>
        <p:spPr>
          <a:xfrm>
            <a:off x="1679944" y="0"/>
            <a:ext cx="10512058" cy="6858000"/>
          </a:xfrm>
        </p:spPr>
        <p:txBody>
          <a:bodyPr/>
          <a:lstStyle/>
          <a:p>
            <a:endParaRPr lang="sv-SE"/>
          </a:p>
        </p:txBody>
      </p:sp>
      <p:sp>
        <p:nvSpPr>
          <p:cNvPr id="7" name="Rektangel 6">
            <a:extLst>
              <a:ext uri="{FF2B5EF4-FFF2-40B4-BE49-F238E27FC236}">
                <a16:creationId xmlns:a16="http://schemas.microsoft.com/office/drawing/2014/main" xmlns="" id="{F76741C6-43D3-4ADE-B7A9-DC22F67F18B0}"/>
              </a:ext>
            </a:extLst>
          </p:cNvPr>
          <p:cNvSpPr/>
          <p:nvPr userDrawn="1"/>
        </p:nvSpPr>
        <p:spPr>
          <a:xfrm>
            <a:off x="1" y="0"/>
            <a:ext cx="1679944"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9" name="Bildobjekt 8">
            <a:extLst>
              <a:ext uri="{FF2B5EF4-FFF2-40B4-BE49-F238E27FC236}">
                <a16:creationId xmlns:a16="http://schemas.microsoft.com/office/drawing/2014/main" xmlns="" id="{17E15A73-46D0-4D7F-8112-A8693DEF85B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7166" y="188235"/>
            <a:ext cx="1340760" cy="576373"/>
          </a:xfrm>
          <a:prstGeom prst="rect">
            <a:avLst/>
          </a:prstGeom>
        </p:spPr>
      </p:pic>
    </p:spTree>
    <p:extLst>
      <p:ext uri="{BB962C8B-B14F-4D97-AF65-F5344CB8AC3E}">
        <p14:creationId xmlns:p14="http://schemas.microsoft.com/office/powerpoint/2010/main" val="23438780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iagram">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200" y="224833"/>
            <a:ext cx="7774172" cy="717553"/>
          </a:xfrm>
        </p:spPr>
        <p:txBody>
          <a:bodyPr anchor="b" anchorCtr="0"/>
          <a:lstStyle>
            <a:lvl1pPr>
              <a:defRPr spc="-150" baseline="0">
                <a:solidFill>
                  <a:srgbClr val="00555C"/>
                </a:solidFill>
                <a:latin typeface="Source Sans Pro Semibold" panose="020B0603030403020204" pitchFamily="34" charset="0"/>
              </a:defRPr>
            </a:lvl1pPr>
          </a:lstStyle>
          <a:p>
            <a:r>
              <a:rPr lang="sv-SE" dirty="0"/>
              <a:t>Rubrik</a:t>
            </a:r>
          </a:p>
        </p:txBody>
      </p:sp>
      <p:sp>
        <p:nvSpPr>
          <p:cNvPr id="6" name="Platshållare för innehåll 5">
            <a:extLst>
              <a:ext uri="{FF2B5EF4-FFF2-40B4-BE49-F238E27FC236}">
                <a16:creationId xmlns:a16="http://schemas.microsoft.com/office/drawing/2014/main" xmlns="" id="{251D4C7A-8179-41C9-8075-7E07771269D6}"/>
              </a:ext>
            </a:extLst>
          </p:cNvPr>
          <p:cNvSpPr>
            <a:spLocks noGrp="1"/>
          </p:cNvSpPr>
          <p:nvPr>
            <p:ph sz="quarter" idx="14"/>
          </p:nvPr>
        </p:nvSpPr>
        <p:spPr>
          <a:xfrm>
            <a:off x="838200" y="951470"/>
            <a:ext cx="9167037" cy="5268577"/>
          </a:xfrm>
        </p:spPr>
        <p:txBody>
          <a:bodyPr/>
          <a:lstStyle>
            <a:lvl1pPr marL="0" indent="0">
              <a:buNone/>
              <a:defRPr/>
            </a:lvl1pPr>
          </a:lstStyle>
          <a:p>
            <a:pPr lvl="0"/>
            <a:endParaRPr lang="sv-SE" dirty="0"/>
          </a:p>
        </p:txBody>
      </p:sp>
      <p:pic>
        <p:nvPicPr>
          <p:cNvPr id="8" name="Bildobjekt 7">
            <a:extLst>
              <a:ext uri="{FF2B5EF4-FFF2-40B4-BE49-F238E27FC236}">
                <a16:creationId xmlns:a16="http://schemas.microsoft.com/office/drawing/2014/main" xmlns="" id="{2405207A-686B-4280-A519-BF69BE0D48D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09846" y="224833"/>
            <a:ext cx="1690305" cy="726637"/>
          </a:xfrm>
          <a:prstGeom prst="rect">
            <a:avLst/>
          </a:prstGeom>
        </p:spPr>
      </p:pic>
    </p:spTree>
    <p:extLst>
      <p:ext uri="{BB962C8B-B14F-4D97-AF65-F5344CB8AC3E}">
        <p14:creationId xmlns:p14="http://schemas.microsoft.com/office/powerpoint/2010/main" val="23995334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Avslutsbild_plommon">
    <p:bg>
      <p:bgPr>
        <a:solidFill>
          <a:srgbClr val="45005C"/>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xmlns="" id="{DDDC0B7D-7281-4A0C-BB40-1EF247D004F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62253" y="2683688"/>
            <a:ext cx="3467493" cy="1490624"/>
          </a:xfrm>
          <a:prstGeom prst="rect">
            <a:avLst/>
          </a:prstGeom>
        </p:spPr>
      </p:pic>
    </p:spTree>
    <p:extLst>
      <p:ext uri="{BB962C8B-B14F-4D97-AF65-F5344CB8AC3E}">
        <p14:creationId xmlns:p14="http://schemas.microsoft.com/office/powerpoint/2010/main" val="1011858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Avslutsbild blå">
    <p:bg>
      <p:bgPr>
        <a:solidFill>
          <a:srgbClr val="20305C"/>
        </a:solidFill>
        <a:effectLst/>
      </p:bgPr>
    </p:bg>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xmlns="" id="{05B88CC4-EE60-49E6-9BAA-C69AF816066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62253" y="2683688"/>
            <a:ext cx="3467493" cy="1490624"/>
          </a:xfrm>
          <a:prstGeom prst="rect">
            <a:avLst/>
          </a:prstGeom>
        </p:spPr>
      </p:pic>
    </p:spTree>
    <p:extLst>
      <p:ext uri="{BB962C8B-B14F-4D97-AF65-F5344CB8AC3E}">
        <p14:creationId xmlns:p14="http://schemas.microsoft.com/office/powerpoint/2010/main" val="33026715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Avslutsbild mossa">
    <p:bg>
      <p:bgPr>
        <a:solidFill>
          <a:srgbClr val="00555C"/>
        </a:solidFill>
        <a:effectLst/>
      </p:bgPr>
    </p:bg>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xmlns="" id="{8C384BDE-EC45-4061-BCAF-4CDA523316F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362253" y="2683688"/>
            <a:ext cx="3467493" cy="1490624"/>
          </a:xfrm>
          <a:prstGeom prst="rect">
            <a:avLst/>
          </a:prstGeom>
        </p:spPr>
      </p:pic>
    </p:spTree>
    <p:extLst>
      <p:ext uri="{BB962C8B-B14F-4D97-AF65-F5344CB8AC3E}">
        <p14:creationId xmlns:p14="http://schemas.microsoft.com/office/powerpoint/2010/main" val="4100154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Startsida_plommon">
    <p:bg>
      <p:bgPr>
        <a:solidFill>
          <a:schemeClr val="accent3"/>
        </a:solidFill>
        <a:effectLst/>
      </p:bgPr>
    </p:bg>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xmlns="" id="{04E35814-05E4-4F94-A93A-3DB962BF21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15617" y="206979"/>
            <a:ext cx="2582530" cy="1110191"/>
          </a:xfrm>
          <a:prstGeom prst="rect">
            <a:avLst/>
          </a:prstGeom>
        </p:spPr>
      </p:pic>
      <p:sp>
        <p:nvSpPr>
          <p:cNvPr id="5" name="Rubrik 1"/>
          <p:cNvSpPr>
            <a:spLocks noGrp="1"/>
          </p:cNvSpPr>
          <p:nvPr>
            <p:ph type="ctrTitle" hasCustomPrompt="1"/>
          </p:nvPr>
        </p:nvSpPr>
        <p:spPr>
          <a:xfrm>
            <a:off x="421978" y="2175092"/>
            <a:ext cx="8206597" cy="2059338"/>
          </a:xfrm>
        </p:spPr>
        <p:txBody>
          <a:bodyPr anchor="b">
            <a:noAutofit/>
          </a:bodyPr>
          <a:lstStyle>
            <a:lvl1pPr algn="l">
              <a:defRPr sz="7200" spc="-150" baseline="0">
                <a:solidFill>
                  <a:schemeClr val="accent5"/>
                </a:solidFill>
                <a:latin typeface="Source Sans Pro Semibold" panose="020B0603030403020204" pitchFamily="34" charset="0"/>
              </a:defRPr>
            </a:lvl1pPr>
          </a:lstStyle>
          <a:p>
            <a:r>
              <a:rPr lang="sv-SE" dirty="0"/>
              <a:t>Presentationens rubrik skrivs här</a:t>
            </a:r>
          </a:p>
        </p:txBody>
      </p:sp>
      <p:sp>
        <p:nvSpPr>
          <p:cNvPr id="9" name="Platshållare för text 8"/>
          <p:cNvSpPr>
            <a:spLocks noGrp="1"/>
          </p:cNvSpPr>
          <p:nvPr>
            <p:ph type="body" sz="quarter" idx="13" hasCustomPrompt="1"/>
          </p:nvPr>
        </p:nvSpPr>
        <p:spPr>
          <a:xfrm>
            <a:off x="444280" y="4452466"/>
            <a:ext cx="8182867" cy="320622"/>
          </a:xfrm>
        </p:spPr>
        <p:txBody>
          <a:bodyPr/>
          <a:lstStyle>
            <a:lvl1pPr marL="0" indent="0" algn="l">
              <a:buNone/>
              <a:defRPr sz="1800" baseline="0">
                <a:solidFill>
                  <a:schemeClr val="bg1"/>
                </a:solidFill>
                <a:latin typeface="Source Sans Pro" panose="020B0503030403020204" pitchFamily="34" charset="0"/>
              </a:defRPr>
            </a:lvl1pPr>
          </a:lstStyle>
          <a:p>
            <a:pPr lvl="0"/>
            <a:r>
              <a:rPr lang="sv-SE" dirty="0"/>
              <a:t>Namn</a:t>
            </a:r>
          </a:p>
        </p:txBody>
      </p:sp>
      <p:sp>
        <p:nvSpPr>
          <p:cNvPr id="11" name="Platshållare för text 10"/>
          <p:cNvSpPr>
            <a:spLocks noGrp="1"/>
          </p:cNvSpPr>
          <p:nvPr>
            <p:ph type="body" sz="quarter" idx="14" hasCustomPrompt="1"/>
          </p:nvPr>
        </p:nvSpPr>
        <p:spPr>
          <a:xfrm>
            <a:off x="444280" y="4807388"/>
            <a:ext cx="8182867" cy="352822"/>
          </a:xfrm>
        </p:spPr>
        <p:txBody>
          <a:bodyPr/>
          <a:lstStyle>
            <a:lvl1pPr marL="0" indent="0" algn="l">
              <a:buNone/>
              <a:defRPr sz="1800" baseline="0">
                <a:solidFill>
                  <a:schemeClr val="bg1"/>
                </a:solidFill>
                <a:latin typeface="Source Sans Pro" panose="020B0503030403020204" pitchFamily="34" charset="0"/>
              </a:defRPr>
            </a:lvl1pPr>
          </a:lstStyle>
          <a:p>
            <a:pPr lvl="0"/>
            <a:r>
              <a:rPr lang="sv-SE" dirty="0"/>
              <a:t>Organisation/Förvaltning</a:t>
            </a:r>
          </a:p>
        </p:txBody>
      </p:sp>
      <p:sp>
        <p:nvSpPr>
          <p:cNvPr id="13" name="Platshållare för text 12"/>
          <p:cNvSpPr>
            <a:spLocks noGrp="1"/>
          </p:cNvSpPr>
          <p:nvPr>
            <p:ph type="body" sz="quarter" idx="15" hasCustomPrompt="1"/>
          </p:nvPr>
        </p:nvSpPr>
        <p:spPr>
          <a:xfrm>
            <a:off x="444280" y="5197565"/>
            <a:ext cx="8182867" cy="367716"/>
          </a:xfrm>
        </p:spPr>
        <p:txBody>
          <a:bodyPr/>
          <a:lstStyle>
            <a:lvl1pPr marL="0" indent="0" algn="l">
              <a:buNone/>
              <a:defRPr lang="sv-SE" sz="1800" kern="1200" baseline="0" dirty="0" smtClean="0">
                <a:solidFill>
                  <a:schemeClr val="bg1"/>
                </a:solidFill>
                <a:latin typeface="Source Sans Pro" panose="020B0503030403020204" pitchFamily="34" charset="0"/>
                <a:ea typeface="+mn-ea"/>
                <a:cs typeface="+mn-cs"/>
              </a:defRPr>
            </a:lvl1pPr>
          </a:lstStyle>
          <a:p>
            <a:pPr lvl="0"/>
            <a:r>
              <a:rPr lang="sv-SE" dirty="0"/>
              <a:t>Datum (Skrivs datum, månad, år, t ex 21 maj 2016</a:t>
            </a:r>
          </a:p>
        </p:txBody>
      </p:sp>
    </p:spTree>
    <p:extLst>
      <p:ext uri="{BB962C8B-B14F-4D97-AF65-F5344CB8AC3E}">
        <p14:creationId xmlns:p14="http://schemas.microsoft.com/office/powerpoint/2010/main" val="1305716007"/>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Klicka här för att ändra format</a:t>
            </a:r>
          </a:p>
        </p:txBody>
      </p:sp>
      <p:sp>
        <p:nvSpPr>
          <p:cNvPr id="3" name="Platshållare för innehåll 2"/>
          <p:cNvSpPr>
            <a:spLocks noGrp="1"/>
          </p:cNvSpPr>
          <p:nvPr>
            <p:ph idx="1"/>
          </p:nvPr>
        </p:nvSpPr>
        <p:spPr/>
        <p:txBody>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12"/>
          </p:nvPr>
        </p:nvSpPr>
        <p:spPr/>
        <p:txBody>
          <a:bodyPr/>
          <a:lstStyle/>
          <a:p>
            <a:fld id="{D02B33C2-54EE-4A44-9B78-6F01870CE737}" type="slidenum">
              <a:rPr lang="sv-SE" smtClean="0"/>
              <a:t>‹#›</a:t>
            </a:fld>
            <a:endParaRPr lang="sv-SE"/>
          </a:p>
        </p:txBody>
      </p:sp>
    </p:spTree>
    <p:extLst>
      <p:ext uri="{BB962C8B-B14F-4D97-AF65-F5344CB8AC3E}">
        <p14:creationId xmlns:p14="http://schemas.microsoft.com/office/powerpoint/2010/main" val="2962955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Blå 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200" y="1072803"/>
            <a:ext cx="9371646" cy="1503854"/>
          </a:xfrm>
        </p:spPr>
        <p:txBody>
          <a:bodyPr anchor="b" anchorCtr="0"/>
          <a:lstStyle>
            <a:lvl1pPr>
              <a:defRPr>
                <a:solidFill>
                  <a:srgbClr val="20305C"/>
                </a:solidFill>
                <a:latin typeface="Source Sans Pro Semibold" panose="020B0603030403020204" pitchFamily="34" charset="0"/>
              </a:defRPr>
            </a:lvl1pPr>
          </a:lstStyle>
          <a:p>
            <a:r>
              <a:rPr lang="sv-SE" dirty="0"/>
              <a:t>Klicka här för att ändra format</a:t>
            </a:r>
          </a:p>
        </p:txBody>
      </p:sp>
      <p:sp>
        <p:nvSpPr>
          <p:cNvPr id="3" name="Platshållare för innehåll 2"/>
          <p:cNvSpPr>
            <a:spLocks noGrp="1"/>
          </p:cNvSpPr>
          <p:nvPr>
            <p:ph idx="1" hasCustomPrompt="1"/>
          </p:nvPr>
        </p:nvSpPr>
        <p:spPr>
          <a:xfrm>
            <a:off x="838200" y="2634712"/>
            <a:ext cx="9371646" cy="3542250"/>
          </a:xfrm>
        </p:spPr>
        <p:txBody>
          <a:bodyPr/>
          <a:lstStyle>
            <a:lvl1pPr marL="0" indent="0">
              <a:spcAft>
                <a:spcPts val="600"/>
              </a:spcAft>
              <a:buNone/>
              <a:defRPr sz="2400">
                <a:latin typeface="Source Sans Pro" panose="020B0503030403020204" pitchFamily="34" charset="0"/>
              </a:defRPr>
            </a:lvl1pPr>
            <a:lvl2pPr>
              <a:spcAft>
                <a:spcPts val="600"/>
              </a:spcAft>
              <a:defRPr sz="2000">
                <a:latin typeface="Source Sans Pro" panose="020B0503030403020204" pitchFamily="34" charset="0"/>
              </a:defRPr>
            </a:lvl2pPr>
            <a:lvl3pPr>
              <a:spcAft>
                <a:spcPts val="600"/>
              </a:spcAft>
              <a:defRPr sz="1800">
                <a:latin typeface="Source Sans Pro" panose="020B0503030403020204" pitchFamily="34" charset="0"/>
              </a:defRPr>
            </a:lvl3pPr>
            <a:lvl4pPr>
              <a:spcAft>
                <a:spcPts val="600"/>
              </a:spcAft>
              <a:defRPr>
                <a:latin typeface="Source Sans Pro" panose="020B0503030403020204" pitchFamily="34" charset="0"/>
              </a:defRPr>
            </a:lvl4pPr>
            <a:lvl5pPr>
              <a:spcAft>
                <a:spcPts val="600"/>
              </a:spcAft>
              <a:defRPr>
                <a:latin typeface="Source Sans Pro" panose="020B0503030403020204" pitchFamily="34" charset="0"/>
              </a:defRPr>
            </a:lvl5pPr>
          </a:lstStyle>
          <a:p>
            <a:pPr lvl="0"/>
            <a:r>
              <a:rPr lang="sv-SE" dirty="0"/>
              <a:t>Klicka här för att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12"/>
          </p:nvPr>
        </p:nvSpPr>
        <p:spPr>
          <a:xfrm>
            <a:off x="9160727" y="6356350"/>
            <a:ext cx="2743200" cy="365125"/>
          </a:xfrm>
        </p:spPr>
        <p:txBody>
          <a:bodyPr/>
          <a:lstStyle/>
          <a:p>
            <a:fld id="{D02B33C2-54EE-4A44-9B78-6F01870CE737}" type="slidenum">
              <a:rPr lang="sv-SE" smtClean="0"/>
              <a:t>‹#›</a:t>
            </a:fld>
            <a:endParaRPr lang="sv-SE"/>
          </a:p>
        </p:txBody>
      </p:sp>
      <p:pic>
        <p:nvPicPr>
          <p:cNvPr id="7" name="Bildobjekt 6">
            <a:extLst>
              <a:ext uri="{FF2B5EF4-FFF2-40B4-BE49-F238E27FC236}">
                <a16:creationId xmlns:a16="http://schemas.microsoft.com/office/drawing/2014/main" xmlns="" id="{A84AABD9-1448-4DFC-9F69-B2160AE14F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09846" y="224833"/>
            <a:ext cx="1690305" cy="726637"/>
          </a:xfrm>
          <a:prstGeom prst="rect">
            <a:avLst/>
          </a:prstGeom>
        </p:spPr>
      </p:pic>
    </p:spTree>
    <p:extLst>
      <p:ext uri="{BB962C8B-B14F-4D97-AF65-F5344CB8AC3E}">
        <p14:creationId xmlns:p14="http://schemas.microsoft.com/office/powerpoint/2010/main" val="923172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vsnittsbild plommon">
    <p:bg>
      <p:bgPr>
        <a:solidFill>
          <a:srgbClr val="45005C"/>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431186" y="1122363"/>
            <a:ext cx="8206597" cy="2980080"/>
          </a:xfrm>
        </p:spPr>
        <p:txBody>
          <a:bodyPr anchor="b">
            <a:normAutofit/>
          </a:bodyPr>
          <a:lstStyle>
            <a:lvl1pPr algn="l">
              <a:defRPr sz="5400" spc="-150" baseline="0">
                <a:solidFill>
                  <a:schemeClr val="accent4"/>
                </a:solidFill>
                <a:latin typeface="Source Sans Pro Semibold" panose="020B0603030403020204" pitchFamily="34" charset="0"/>
              </a:defRPr>
            </a:lvl1pPr>
          </a:lstStyle>
          <a:p>
            <a:r>
              <a:rPr lang="sv-SE" dirty="0"/>
              <a:t>Rubrik för avsnittet</a:t>
            </a:r>
          </a:p>
        </p:txBody>
      </p:sp>
      <p:sp>
        <p:nvSpPr>
          <p:cNvPr id="13" name="Platshållare för bildnummer 12"/>
          <p:cNvSpPr>
            <a:spLocks noGrp="1"/>
          </p:cNvSpPr>
          <p:nvPr>
            <p:ph type="sldNum" sz="quarter" idx="12"/>
          </p:nvPr>
        </p:nvSpPr>
        <p:spPr>
          <a:xfrm>
            <a:off x="9145856" y="6356350"/>
            <a:ext cx="2743200" cy="365125"/>
          </a:xfrm>
        </p:spPr>
        <p:txBody>
          <a:bodyPr/>
          <a:lstStyle>
            <a:lvl1pPr>
              <a:defRPr>
                <a:solidFill>
                  <a:schemeClr val="bg1"/>
                </a:solidFill>
                <a:latin typeface="+mn-lt"/>
              </a:defRPr>
            </a:lvl1pPr>
          </a:lstStyle>
          <a:p>
            <a:fld id="{D02B33C2-54EE-4A44-9B78-6F01870CE737}" type="slidenum">
              <a:rPr lang="sv-SE" smtClean="0"/>
              <a:pPr/>
              <a:t>‹#›</a:t>
            </a:fld>
            <a:endParaRPr lang="sv-SE"/>
          </a:p>
        </p:txBody>
      </p:sp>
      <p:pic>
        <p:nvPicPr>
          <p:cNvPr id="6" name="Bildobjekt 5">
            <a:extLst>
              <a:ext uri="{FF2B5EF4-FFF2-40B4-BE49-F238E27FC236}">
                <a16:creationId xmlns:a16="http://schemas.microsoft.com/office/drawing/2014/main" xmlns="" id="{BE393C07-3BB4-45A5-8BF3-FEB2C54461A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66311" y="206980"/>
            <a:ext cx="1731835" cy="744490"/>
          </a:xfrm>
          <a:prstGeom prst="rect">
            <a:avLst/>
          </a:prstGeom>
        </p:spPr>
      </p:pic>
      <p:sp>
        <p:nvSpPr>
          <p:cNvPr id="8" name="Platshållare för text 7">
            <a:extLst>
              <a:ext uri="{FF2B5EF4-FFF2-40B4-BE49-F238E27FC236}">
                <a16:creationId xmlns:a16="http://schemas.microsoft.com/office/drawing/2014/main" xmlns="" id="{03E43CD7-7163-45CA-8F2B-D2ABDF012CA6}"/>
              </a:ext>
            </a:extLst>
          </p:cNvPr>
          <p:cNvSpPr>
            <a:spLocks noGrp="1"/>
          </p:cNvSpPr>
          <p:nvPr>
            <p:ph type="body" sz="quarter" idx="13" hasCustomPrompt="1"/>
          </p:nvPr>
        </p:nvSpPr>
        <p:spPr>
          <a:xfrm>
            <a:off x="453488" y="4102100"/>
            <a:ext cx="8207375" cy="1666875"/>
          </a:xfrm>
        </p:spPr>
        <p:txBody>
          <a:bodyPr/>
          <a:lstStyle>
            <a:lvl1pPr marL="0" indent="0">
              <a:buNone/>
              <a:defRPr>
                <a:solidFill>
                  <a:schemeClr val="bg1"/>
                </a:solidFill>
              </a:defRPr>
            </a:lvl1pPr>
          </a:lstStyle>
          <a:p>
            <a:pPr lvl="0"/>
            <a:r>
              <a:rPr lang="sv-SE" dirty="0"/>
              <a:t>Underrubrik</a:t>
            </a:r>
          </a:p>
        </p:txBody>
      </p:sp>
    </p:spTree>
    <p:extLst>
      <p:ext uri="{BB962C8B-B14F-4D97-AF65-F5344CB8AC3E}">
        <p14:creationId xmlns:p14="http://schemas.microsoft.com/office/powerpoint/2010/main" val="787240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lommon_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200" y="1072803"/>
            <a:ext cx="9371646" cy="1503854"/>
          </a:xfrm>
        </p:spPr>
        <p:txBody>
          <a:bodyPr anchor="b" anchorCtr="0"/>
          <a:lstStyle>
            <a:lvl1pPr>
              <a:defRPr spc="-150" baseline="0">
                <a:solidFill>
                  <a:srgbClr val="45005C"/>
                </a:solidFill>
                <a:latin typeface="Source Sans Pro Semibold" panose="020B0603030403020204" pitchFamily="34" charset="0"/>
              </a:defRPr>
            </a:lvl1pPr>
          </a:lstStyle>
          <a:p>
            <a:r>
              <a:rPr lang="sv-SE" dirty="0"/>
              <a:t>Klicka här för att ändra format</a:t>
            </a:r>
          </a:p>
        </p:txBody>
      </p:sp>
      <p:sp>
        <p:nvSpPr>
          <p:cNvPr id="3" name="Platshållare för innehåll 2"/>
          <p:cNvSpPr>
            <a:spLocks noGrp="1"/>
          </p:cNvSpPr>
          <p:nvPr>
            <p:ph idx="1"/>
          </p:nvPr>
        </p:nvSpPr>
        <p:spPr>
          <a:xfrm>
            <a:off x="838200" y="2634712"/>
            <a:ext cx="9371646" cy="3542250"/>
          </a:xfrm>
        </p:spPr>
        <p:txBody>
          <a:bodyPr/>
          <a:lstStyle>
            <a:lvl1pPr marL="0" indent="0">
              <a:spcAft>
                <a:spcPts val="600"/>
              </a:spcAft>
              <a:buNone/>
              <a:defRPr sz="2400">
                <a:latin typeface="Source Sans Pro" panose="020B0503030403020204" pitchFamily="34" charset="0"/>
              </a:defRPr>
            </a:lvl1pPr>
            <a:lvl2pPr>
              <a:spcAft>
                <a:spcPts val="600"/>
              </a:spcAft>
              <a:defRPr sz="2000">
                <a:latin typeface="Source Sans Pro" panose="020B0503030403020204" pitchFamily="34" charset="0"/>
              </a:defRPr>
            </a:lvl2pPr>
            <a:lvl3pPr>
              <a:spcAft>
                <a:spcPts val="600"/>
              </a:spcAft>
              <a:defRPr sz="1800">
                <a:latin typeface="Source Sans Pro" panose="020B0503030403020204" pitchFamily="34" charset="0"/>
              </a:defRPr>
            </a:lvl3pPr>
            <a:lvl4pPr>
              <a:spcAft>
                <a:spcPts val="600"/>
              </a:spcAft>
              <a:defRPr>
                <a:latin typeface="Source Sans Pro" panose="020B0503030403020204" pitchFamily="34" charset="0"/>
              </a:defRPr>
            </a:lvl4pPr>
            <a:lvl5pPr>
              <a:spcAft>
                <a:spcPts val="600"/>
              </a:spcAft>
              <a:defRPr>
                <a:latin typeface="Source Sans Pro" panose="020B0503030403020204" pitchFamily="34" charset="0"/>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12"/>
          </p:nvPr>
        </p:nvSpPr>
        <p:spPr>
          <a:xfrm>
            <a:off x="9145857" y="6356350"/>
            <a:ext cx="2743200" cy="365125"/>
          </a:xfrm>
        </p:spPr>
        <p:txBody>
          <a:bodyPr/>
          <a:lstStyle/>
          <a:p>
            <a:fld id="{D02B33C2-54EE-4A44-9B78-6F01870CE737}" type="slidenum">
              <a:rPr lang="sv-SE" smtClean="0"/>
              <a:t>‹#›</a:t>
            </a:fld>
            <a:endParaRPr lang="sv-SE"/>
          </a:p>
        </p:txBody>
      </p:sp>
      <p:pic>
        <p:nvPicPr>
          <p:cNvPr id="7" name="Bildobjekt 6">
            <a:extLst>
              <a:ext uri="{FF2B5EF4-FFF2-40B4-BE49-F238E27FC236}">
                <a16:creationId xmlns:a16="http://schemas.microsoft.com/office/drawing/2014/main" xmlns="" id="{8E6231FC-555A-47B6-BF33-30E6CFC3AA4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09846" y="224833"/>
            <a:ext cx="1690305" cy="726637"/>
          </a:xfrm>
          <a:prstGeom prst="rect">
            <a:avLst/>
          </a:prstGeom>
        </p:spPr>
      </p:pic>
    </p:spTree>
    <p:extLst>
      <p:ext uri="{BB962C8B-B14F-4D97-AF65-F5344CB8AC3E}">
        <p14:creationId xmlns:p14="http://schemas.microsoft.com/office/powerpoint/2010/main" val="880632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å 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838200" y="1072803"/>
            <a:ext cx="9371646" cy="1503854"/>
          </a:xfrm>
        </p:spPr>
        <p:txBody>
          <a:bodyPr anchor="b" anchorCtr="0"/>
          <a:lstStyle>
            <a:lvl1pPr>
              <a:defRPr spc="-150" baseline="0">
                <a:solidFill>
                  <a:schemeClr val="accent1"/>
                </a:solidFill>
                <a:latin typeface="Source Sans Pro Semibold" panose="020B0603030403020204" pitchFamily="34" charset="0"/>
              </a:defRPr>
            </a:lvl1pPr>
          </a:lstStyle>
          <a:p>
            <a:r>
              <a:rPr lang="sv-SE" dirty="0"/>
              <a:t>Klicka här för att ändra format</a:t>
            </a:r>
          </a:p>
        </p:txBody>
      </p:sp>
      <p:sp>
        <p:nvSpPr>
          <p:cNvPr id="3" name="Platshållare för innehåll 2"/>
          <p:cNvSpPr>
            <a:spLocks noGrp="1"/>
          </p:cNvSpPr>
          <p:nvPr>
            <p:ph idx="1" hasCustomPrompt="1"/>
          </p:nvPr>
        </p:nvSpPr>
        <p:spPr>
          <a:xfrm>
            <a:off x="838200" y="2634712"/>
            <a:ext cx="4541874" cy="3542250"/>
          </a:xfrm>
        </p:spPr>
        <p:txBody>
          <a:bodyPr/>
          <a:lstStyle>
            <a:lvl1pPr marL="0" indent="0">
              <a:spcAft>
                <a:spcPts val="600"/>
              </a:spcAft>
              <a:buNone/>
              <a:defRPr sz="2400">
                <a:latin typeface="Source Sans Pro" panose="020B0503030403020204" pitchFamily="34" charset="0"/>
              </a:defRPr>
            </a:lvl1pPr>
            <a:lvl2pPr>
              <a:spcAft>
                <a:spcPts val="600"/>
              </a:spcAft>
              <a:defRPr sz="2000">
                <a:latin typeface="Source Sans Pro" panose="020B0503030403020204" pitchFamily="34" charset="0"/>
              </a:defRPr>
            </a:lvl2pPr>
            <a:lvl3pPr>
              <a:spcAft>
                <a:spcPts val="600"/>
              </a:spcAft>
              <a:defRPr sz="1800">
                <a:latin typeface="Source Sans Pro" panose="020B0503030403020204" pitchFamily="34" charset="0"/>
              </a:defRPr>
            </a:lvl3pPr>
            <a:lvl4pPr>
              <a:spcAft>
                <a:spcPts val="600"/>
              </a:spcAft>
              <a:defRPr>
                <a:latin typeface="Source Sans Pro" panose="020B0503030403020204" pitchFamily="34" charset="0"/>
              </a:defRPr>
            </a:lvl4pPr>
            <a:lvl5pPr>
              <a:spcAft>
                <a:spcPts val="600"/>
              </a:spcAft>
              <a:defRPr>
                <a:latin typeface="Source Sans Pro" panose="020B0503030403020204" pitchFamily="34" charset="0"/>
              </a:defRPr>
            </a:lvl5pPr>
          </a:lstStyle>
          <a:p>
            <a:pPr lvl="0"/>
            <a:r>
              <a:rPr lang="sv-SE" dirty="0"/>
              <a:t>Klicka här för att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12"/>
          </p:nvPr>
        </p:nvSpPr>
        <p:spPr>
          <a:xfrm>
            <a:off x="9160727" y="6356350"/>
            <a:ext cx="2743200" cy="365125"/>
          </a:xfrm>
        </p:spPr>
        <p:txBody>
          <a:bodyPr/>
          <a:lstStyle/>
          <a:p>
            <a:fld id="{D02B33C2-54EE-4A44-9B78-6F01870CE737}" type="slidenum">
              <a:rPr lang="sv-SE" smtClean="0"/>
              <a:t>‹#›</a:t>
            </a:fld>
            <a:endParaRPr lang="sv-SE"/>
          </a:p>
        </p:txBody>
      </p:sp>
      <p:pic>
        <p:nvPicPr>
          <p:cNvPr id="7" name="Bildobjekt 6">
            <a:extLst>
              <a:ext uri="{FF2B5EF4-FFF2-40B4-BE49-F238E27FC236}">
                <a16:creationId xmlns:a16="http://schemas.microsoft.com/office/drawing/2014/main" xmlns="" id="{A84AABD9-1448-4DFC-9F69-B2160AE14F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09846" y="224833"/>
            <a:ext cx="1690305" cy="726637"/>
          </a:xfrm>
          <a:prstGeom prst="rect">
            <a:avLst/>
          </a:prstGeom>
        </p:spPr>
      </p:pic>
      <p:sp>
        <p:nvSpPr>
          <p:cNvPr id="8" name="Platshållare för innehåll 2">
            <a:extLst>
              <a:ext uri="{FF2B5EF4-FFF2-40B4-BE49-F238E27FC236}">
                <a16:creationId xmlns:a16="http://schemas.microsoft.com/office/drawing/2014/main" xmlns="" id="{7D5C7BD4-2145-4C07-8407-A2DF885128BC}"/>
              </a:ext>
            </a:extLst>
          </p:cNvPr>
          <p:cNvSpPr>
            <a:spLocks noGrp="1"/>
          </p:cNvSpPr>
          <p:nvPr>
            <p:ph idx="13" hasCustomPrompt="1"/>
          </p:nvPr>
        </p:nvSpPr>
        <p:spPr>
          <a:xfrm>
            <a:off x="5610311" y="2634712"/>
            <a:ext cx="4541874" cy="3542250"/>
          </a:xfrm>
        </p:spPr>
        <p:txBody>
          <a:bodyPr/>
          <a:lstStyle>
            <a:lvl1pPr marL="0" indent="0">
              <a:spcAft>
                <a:spcPts val="600"/>
              </a:spcAft>
              <a:buNone/>
              <a:defRPr sz="2400">
                <a:latin typeface="Source Sans Pro" panose="020B0503030403020204" pitchFamily="34" charset="0"/>
              </a:defRPr>
            </a:lvl1pPr>
            <a:lvl2pPr>
              <a:spcAft>
                <a:spcPts val="600"/>
              </a:spcAft>
              <a:defRPr sz="2000">
                <a:latin typeface="Source Sans Pro" panose="020B0503030403020204" pitchFamily="34" charset="0"/>
              </a:defRPr>
            </a:lvl2pPr>
            <a:lvl3pPr>
              <a:spcAft>
                <a:spcPts val="600"/>
              </a:spcAft>
              <a:defRPr sz="1800">
                <a:latin typeface="Source Sans Pro" panose="020B0503030403020204" pitchFamily="34" charset="0"/>
              </a:defRPr>
            </a:lvl3pPr>
            <a:lvl4pPr>
              <a:spcAft>
                <a:spcPts val="600"/>
              </a:spcAft>
              <a:defRPr>
                <a:latin typeface="Source Sans Pro" panose="020B0503030403020204" pitchFamily="34" charset="0"/>
              </a:defRPr>
            </a:lvl4pPr>
            <a:lvl5pPr>
              <a:spcAft>
                <a:spcPts val="600"/>
              </a:spcAft>
              <a:defRPr>
                <a:latin typeface="Source Sans Pro" panose="020B0503030403020204" pitchFamily="34" charset="0"/>
              </a:defRPr>
            </a:lvl5pPr>
          </a:lstStyle>
          <a:p>
            <a:pPr lvl="0"/>
            <a:r>
              <a:rPr lang="sv-SE" dirty="0"/>
              <a:t>Klicka här för att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3695977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vsnittsbild blå">
    <p:bg>
      <p:bgPr>
        <a:solidFill>
          <a:srgbClr val="20305C"/>
        </a:solidFill>
        <a:effectLst/>
      </p:bgPr>
    </p:bg>
    <p:spTree>
      <p:nvGrpSpPr>
        <p:cNvPr id="1" name=""/>
        <p:cNvGrpSpPr/>
        <p:nvPr/>
      </p:nvGrpSpPr>
      <p:grpSpPr>
        <a:xfrm>
          <a:off x="0" y="0"/>
          <a:ext cx="0" cy="0"/>
          <a:chOff x="0" y="0"/>
          <a:chExt cx="0" cy="0"/>
        </a:xfrm>
      </p:grpSpPr>
      <p:sp>
        <p:nvSpPr>
          <p:cNvPr id="6" name="Platshållare för bildnummer 5"/>
          <p:cNvSpPr>
            <a:spLocks noGrp="1"/>
          </p:cNvSpPr>
          <p:nvPr>
            <p:ph type="sldNum" sz="quarter" idx="12"/>
          </p:nvPr>
        </p:nvSpPr>
        <p:spPr>
          <a:xfrm>
            <a:off x="9145858" y="6356350"/>
            <a:ext cx="2743200" cy="365125"/>
          </a:xfrm>
        </p:spPr>
        <p:txBody>
          <a:bodyPr/>
          <a:lstStyle>
            <a:lvl1pPr>
              <a:defRPr>
                <a:solidFill>
                  <a:schemeClr val="bg1"/>
                </a:solidFill>
              </a:defRPr>
            </a:lvl1pPr>
          </a:lstStyle>
          <a:p>
            <a:fld id="{D02B33C2-54EE-4A44-9B78-6F01870CE737}" type="slidenum">
              <a:rPr lang="sv-SE" smtClean="0"/>
              <a:pPr/>
              <a:t>‹#›</a:t>
            </a:fld>
            <a:endParaRPr lang="sv-SE"/>
          </a:p>
        </p:txBody>
      </p:sp>
      <p:pic>
        <p:nvPicPr>
          <p:cNvPr id="4" name="Bildobjekt 3">
            <a:extLst>
              <a:ext uri="{FF2B5EF4-FFF2-40B4-BE49-F238E27FC236}">
                <a16:creationId xmlns:a16="http://schemas.microsoft.com/office/drawing/2014/main" xmlns="" id="{6BDCDAAA-750D-42AA-98E5-8271C45780F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66311" y="206980"/>
            <a:ext cx="1731835" cy="744490"/>
          </a:xfrm>
          <a:prstGeom prst="rect">
            <a:avLst/>
          </a:prstGeom>
        </p:spPr>
      </p:pic>
      <p:sp>
        <p:nvSpPr>
          <p:cNvPr id="8" name="Rubrik 1">
            <a:extLst>
              <a:ext uri="{FF2B5EF4-FFF2-40B4-BE49-F238E27FC236}">
                <a16:creationId xmlns:a16="http://schemas.microsoft.com/office/drawing/2014/main" xmlns="" id="{2799875D-D8A9-4841-8D7E-A35C501517B1}"/>
              </a:ext>
            </a:extLst>
          </p:cNvPr>
          <p:cNvSpPr>
            <a:spLocks noGrp="1"/>
          </p:cNvSpPr>
          <p:nvPr>
            <p:ph type="ctrTitle" hasCustomPrompt="1"/>
          </p:nvPr>
        </p:nvSpPr>
        <p:spPr>
          <a:xfrm>
            <a:off x="431186" y="1122363"/>
            <a:ext cx="8206597" cy="2980080"/>
          </a:xfrm>
        </p:spPr>
        <p:txBody>
          <a:bodyPr anchor="b">
            <a:normAutofit/>
          </a:bodyPr>
          <a:lstStyle>
            <a:lvl1pPr algn="l">
              <a:defRPr sz="5400" spc="-150" baseline="0">
                <a:solidFill>
                  <a:schemeClr val="accent6"/>
                </a:solidFill>
                <a:latin typeface="Source Sans Pro Semibold" panose="020B0603030403020204" pitchFamily="34" charset="0"/>
              </a:defRPr>
            </a:lvl1pPr>
          </a:lstStyle>
          <a:p>
            <a:r>
              <a:rPr lang="sv-SE" dirty="0"/>
              <a:t>Rubrik för avsnittet</a:t>
            </a:r>
          </a:p>
        </p:txBody>
      </p:sp>
      <p:sp>
        <p:nvSpPr>
          <p:cNvPr id="9" name="Platshållare för text 7">
            <a:extLst>
              <a:ext uri="{FF2B5EF4-FFF2-40B4-BE49-F238E27FC236}">
                <a16:creationId xmlns:a16="http://schemas.microsoft.com/office/drawing/2014/main" xmlns="" id="{0776DC2C-AFFD-4118-AF33-ABB7FB720F9E}"/>
              </a:ext>
            </a:extLst>
          </p:cNvPr>
          <p:cNvSpPr>
            <a:spLocks noGrp="1"/>
          </p:cNvSpPr>
          <p:nvPr>
            <p:ph type="body" sz="quarter" idx="13" hasCustomPrompt="1"/>
          </p:nvPr>
        </p:nvSpPr>
        <p:spPr>
          <a:xfrm>
            <a:off x="453488" y="4102100"/>
            <a:ext cx="8207375" cy="1666875"/>
          </a:xfrm>
        </p:spPr>
        <p:txBody>
          <a:bodyPr/>
          <a:lstStyle>
            <a:lvl1pPr marL="0" indent="0">
              <a:buNone/>
              <a:defRPr>
                <a:solidFill>
                  <a:schemeClr val="bg1"/>
                </a:solidFill>
              </a:defRPr>
            </a:lvl1pPr>
          </a:lstStyle>
          <a:p>
            <a:pPr lvl="0"/>
            <a:r>
              <a:rPr lang="sv-SE" dirty="0"/>
              <a:t>Underrubrik</a:t>
            </a:r>
          </a:p>
        </p:txBody>
      </p:sp>
    </p:spTree>
    <p:extLst>
      <p:ext uri="{BB962C8B-B14F-4D97-AF65-F5344CB8AC3E}">
        <p14:creationId xmlns:p14="http://schemas.microsoft.com/office/powerpoint/2010/main" val="40234937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6.xml"/><Relationship Id="rId1" Type="http://schemas.openxmlformats.org/officeDocument/2006/relationships/slideLayout" Target="../slideLayouts/slideLayout22.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1140107"/>
            <a:ext cx="9371646" cy="1485355"/>
          </a:xfrm>
          <a:prstGeom prst="rect">
            <a:avLst/>
          </a:prstGeom>
        </p:spPr>
        <p:txBody>
          <a:bodyPr vert="horz" lIns="91440" tIns="45720" rIns="91440" bIns="45720" rtlCol="0" anchor="b" anchorCtr="0">
            <a:normAutofit/>
          </a:bodyPr>
          <a:lstStyle/>
          <a:p>
            <a:r>
              <a:rPr lang="sv-SE" dirty="0"/>
              <a:t>Klicka här för att ändra format</a:t>
            </a:r>
          </a:p>
        </p:txBody>
      </p:sp>
      <p:sp>
        <p:nvSpPr>
          <p:cNvPr id="3" name="Platshållare för text 2"/>
          <p:cNvSpPr>
            <a:spLocks noGrp="1"/>
          </p:cNvSpPr>
          <p:nvPr>
            <p:ph type="body" idx="1"/>
          </p:nvPr>
        </p:nvSpPr>
        <p:spPr>
          <a:xfrm>
            <a:off x="838200" y="2634711"/>
            <a:ext cx="9371646" cy="3542251"/>
          </a:xfrm>
          <a:prstGeom prst="rect">
            <a:avLst/>
          </a:prstGeom>
        </p:spPr>
        <p:txBody>
          <a:bodyPr vert="horz" lIns="91440" tIns="45720" rIns="91440" bIns="4572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B33C2-54EE-4A44-9B78-6F01870CE737}" type="slidenum">
              <a:rPr lang="sv-SE" smtClean="0"/>
              <a:t>‹#›</a:t>
            </a:fld>
            <a:endParaRPr lang="sv-SE"/>
          </a:p>
        </p:txBody>
      </p:sp>
    </p:spTree>
    <p:extLst>
      <p:ext uri="{BB962C8B-B14F-4D97-AF65-F5344CB8AC3E}">
        <p14:creationId xmlns:p14="http://schemas.microsoft.com/office/powerpoint/2010/main" val="3418790755"/>
      </p:ext>
    </p:extLst>
  </p:cSld>
  <p:clrMap bg1="lt1" tx1="dk1" bg2="lt2" tx2="dk2" accent1="accent1" accent2="accent2" accent3="accent3" accent4="accent4" accent5="accent5" accent6="accent6" hlink="hlink" folHlink="folHlink"/>
  <p:sldLayoutIdLst>
    <p:sldLayoutId id="2147483727" r:id="rId1"/>
    <p:sldLayoutId id="2147483726" r:id="rId2"/>
    <p:sldLayoutId id="2147483876" r:id="rId3"/>
    <p:sldLayoutId id="2147483881" r:id="rId4"/>
    <p:sldLayoutId id="2147483882" r:id="rId5"/>
  </p:sldLayoutIdLst>
  <p:hf hdr="0" dt="0"/>
  <p:txStyles>
    <p:titleStyle>
      <a:lvl1pPr algn="l" defTabSz="914400" rtl="0" eaLnBrk="1" latinLnBrk="0" hangingPunct="1">
        <a:lnSpc>
          <a:spcPct val="90000"/>
        </a:lnSpc>
        <a:spcBef>
          <a:spcPct val="0"/>
        </a:spcBef>
        <a:buNone/>
        <a:defRPr sz="4400" kern="1200">
          <a:solidFill>
            <a:schemeClr val="accent1"/>
          </a:solidFill>
          <a:latin typeface="Source Sans Pro Semibold" panose="020B0603030403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Source Sans Pro" panose="020B0503030403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ource Sans Pro" panose="020B0503030403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ource Sans Pro" panose="020B0503030403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rce Sans Pro" panose="020B0503030403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1140107"/>
            <a:ext cx="9371646" cy="1485355"/>
          </a:xfrm>
          <a:prstGeom prst="rect">
            <a:avLst/>
          </a:prstGeom>
        </p:spPr>
        <p:txBody>
          <a:bodyPr vert="horz" lIns="91440" tIns="45720" rIns="91440" bIns="45720" rtlCol="0" anchor="b" anchorCtr="0">
            <a:normAutofit/>
          </a:bodyPr>
          <a:lstStyle/>
          <a:p>
            <a:r>
              <a:rPr lang="sv-SE" dirty="0"/>
              <a:t>Klicka här för att ändra format</a:t>
            </a:r>
          </a:p>
        </p:txBody>
      </p:sp>
      <p:sp>
        <p:nvSpPr>
          <p:cNvPr id="3" name="Platshållare för text 2"/>
          <p:cNvSpPr>
            <a:spLocks noGrp="1"/>
          </p:cNvSpPr>
          <p:nvPr>
            <p:ph type="body" idx="1"/>
          </p:nvPr>
        </p:nvSpPr>
        <p:spPr>
          <a:xfrm>
            <a:off x="838200" y="2634711"/>
            <a:ext cx="9345886" cy="3542251"/>
          </a:xfrm>
          <a:prstGeom prst="rect">
            <a:avLst/>
          </a:prstGeom>
        </p:spPr>
        <p:txBody>
          <a:bodyPr vert="horz" lIns="91440" tIns="45720" rIns="91440" bIns="4572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B33C2-54EE-4A44-9B78-6F01870CE737}" type="slidenum">
              <a:rPr lang="sv-SE" smtClean="0"/>
              <a:t>‹#›</a:t>
            </a:fld>
            <a:endParaRPr lang="sv-SE"/>
          </a:p>
        </p:txBody>
      </p:sp>
      <p:pic>
        <p:nvPicPr>
          <p:cNvPr id="5" name="Bildobjekt 4">
            <a:extLst>
              <a:ext uri="{FF2B5EF4-FFF2-40B4-BE49-F238E27FC236}">
                <a16:creationId xmlns:a16="http://schemas.microsoft.com/office/drawing/2014/main" xmlns="" id="{A0B27E6E-83D9-419B-9985-ECE0CF391C0E}"/>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209846" y="224833"/>
            <a:ext cx="1690305" cy="726637"/>
          </a:xfrm>
          <a:prstGeom prst="rect">
            <a:avLst/>
          </a:prstGeom>
        </p:spPr>
      </p:pic>
    </p:spTree>
    <p:extLst>
      <p:ext uri="{BB962C8B-B14F-4D97-AF65-F5344CB8AC3E}">
        <p14:creationId xmlns:p14="http://schemas.microsoft.com/office/powerpoint/2010/main" val="1052450000"/>
      </p:ext>
    </p:extLst>
  </p:cSld>
  <p:clrMap bg1="lt1" tx1="dk1" bg2="lt2" tx2="dk2" accent1="accent1" accent2="accent2" accent3="accent3" accent4="accent4" accent5="accent5" accent6="accent6" hlink="hlink" folHlink="folHlink"/>
  <p:sldLayoutIdLst>
    <p:sldLayoutId id="2147483686" r:id="rId1"/>
    <p:sldLayoutId id="2147483703" r:id="rId2"/>
    <p:sldLayoutId id="2147483880" r:id="rId3"/>
  </p:sldLayoutIdLst>
  <p:hf hdr="0" dt="0"/>
  <p:txStyles>
    <p:titleStyle>
      <a:lvl1pPr algn="l" defTabSz="914400" rtl="0" eaLnBrk="1" latinLnBrk="0" hangingPunct="1">
        <a:lnSpc>
          <a:spcPct val="90000"/>
        </a:lnSpc>
        <a:spcBef>
          <a:spcPct val="0"/>
        </a:spcBef>
        <a:buNone/>
        <a:defRPr sz="4400" kern="1200">
          <a:solidFill>
            <a:schemeClr val="accent1"/>
          </a:solidFill>
          <a:latin typeface="Source Sans Pro Semibold" panose="020B0603030403020204" pitchFamily="34" charset="0"/>
          <a:ea typeface="+mj-ea"/>
          <a:cs typeface="+mj-cs"/>
        </a:defRPr>
      </a:lvl1pPr>
    </p:titleStyle>
    <p:bodyStyle>
      <a:lvl1pPr marL="228600" indent="-228600" algn="l" defTabSz="914400" rtl="0" eaLnBrk="1" latinLnBrk="0" hangingPunct="1">
        <a:lnSpc>
          <a:spcPct val="90000"/>
        </a:lnSpc>
        <a:spcBef>
          <a:spcPts val="1000"/>
        </a:spcBef>
        <a:spcAft>
          <a:spcPts val="600"/>
        </a:spcAft>
        <a:buFont typeface="Arial" panose="020B0604020202020204" pitchFamily="34" charset="0"/>
        <a:buChar char="•"/>
        <a:defRPr sz="2800" kern="1200">
          <a:solidFill>
            <a:schemeClr val="tx1"/>
          </a:solidFill>
          <a:latin typeface="Source Sans Pro" panose="020B0503030403020204" pitchFamily="34" charset="0"/>
          <a:ea typeface="+mn-ea"/>
          <a:cs typeface="+mn-cs"/>
        </a:defRPr>
      </a:lvl1pPr>
      <a:lvl2pPr marL="685800" indent="-228600" algn="l" defTabSz="914400" rtl="0" eaLnBrk="1" latinLnBrk="0" hangingPunct="1">
        <a:lnSpc>
          <a:spcPct val="90000"/>
        </a:lnSpc>
        <a:spcBef>
          <a:spcPts val="500"/>
        </a:spcBef>
        <a:spcAft>
          <a:spcPts val="600"/>
        </a:spcAft>
        <a:buFont typeface="Arial" panose="020B0604020202020204" pitchFamily="34" charset="0"/>
        <a:buChar char="•"/>
        <a:defRPr sz="2400" kern="1200">
          <a:solidFill>
            <a:schemeClr val="tx1"/>
          </a:solidFill>
          <a:latin typeface="Source Sans Pro" panose="020B0503030403020204" pitchFamily="34" charset="0"/>
          <a:ea typeface="+mn-ea"/>
          <a:cs typeface="+mn-cs"/>
        </a:defRPr>
      </a:lvl2pPr>
      <a:lvl3pPr marL="1143000" indent="-228600" algn="l" defTabSz="914400" rtl="0" eaLnBrk="1" latinLnBrk="0" hangingPunct="1">
        <a:lnSpc>
          <a:spcPct val="90000"/>
        </a:lnSpc>
        <a:spcBef>
          <a:spcPts val="500"/>
        </a:spcBef>
        <a:spcAft>
          <a:spcPts val="600"/>
        </a:spcAft>
        <a:buFont typeface="Arial" panose="020B0604020202020204" pitchFamily="34" charset="0"/>
        <a:buChar char="•"/>
        <a:defRPr sz="2000" kern="1200">
          <a:solidFill>
            <a:schemeClr val="tx1"/>
          </a:solidFill>
          <a:latin typeface="Source Sans Pro" panose="020B0503030403020204" pitchFamily="34" charset="0"/>
          <a:ea typeface="+mn-ea"/>
          <a:cs typeface="+mn-cs"/>
        </a:defRPr>
      </a:lvl3pPr>
      <a:lvl4pPr marL="16002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chemeClr val="tx1"/>
          </a:solidFill>
          <a:latin typeface="Source Sans Pro" panose="020B0503030403020204" pitchFamily="34" charset="0"/>
          <a:ea typeface="+mn-ea"/>
          <a:cs typeface="+mn-cs"/>
        </a:defRPr>
      </a:lvl4pPr>
      <a:lvl5pPr marL="20574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chemeClr val="tx1"/>
          </a:solidFill>
          <a:latin typeface="Source Sans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1140107"/>
            <a:ext cx="9371646" cy="1485355"/>
          </a:xfrm>
          <a:prstGeom prst="rect">
            <a:avLst/>
          </a:prstGeom>
        </p:spPr>
        <p:txBody>
          <a:bodyPr vert="horz" lIns="91440" tIns="45720" rIns="91440" bIns="45720" rtlCol="0" anchor="ctr">
            <a:normAutofit/>
          </a:bodyPr>
          <a:lstStyle/>
          <a:p>
            <a:r>
              <a:rPr lang="sv-SE" dirty="0"/>
              <a:t>Klicka här för att ändra format</a:t>
            </a:r>
          </a:p>
        </p:txBody>
      </p:sp>
      <p:sp>
        <p:nvSpPr>
          <p:cNvPr id="3" name="Platshållare för text 2"/>
          <p:cNvSpPr>
            <a:spLocks noGrp="1"/>
          </p:cNvSpPr>
          <p:nvPr>
            <p:ph type="body" idx="1"/>
          </p:nvPr>
        </p:nvSpPr>
        <p:spPr>
          <a:xfrm>
            <a:off x="838200" y="2634711"/>
            <a:ext cx="9371646" cy="3542251"/>
          </a:xfrm>
          <a:prstGeom prst="rect">
            <a:avLst/>
          </a:prstGeom>
        </p:spPr>
        <p:txBody>
          <a:bodyPr vert="horz" lIns="91440" tIns="45720" rIns="91440" bIns="4572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B33C2-54EE-4A44-9B78-6F01870CE737}" type="slidenum">
              <a:rPr lang="sv-SE" smtClean="0"/>
              <a:t>‹#›</a:t>
            </a:fld>
            <a:endParaRPr lang="sv-SE"/>
          </a:p>
        </p:txBody>
      </p:sp>
    </p:spTree>
    <p:extLst>
      <p:ext uri="{BB962C8B-B14F-4D97-AF65-F5344CB8AC3E}">
        <p14:creationId xmlns:p14="http://schemas.microsoft.com/office/powerpoint/2010/main" val="762935654"/>
      </p:ext>
    </p:extLst>
  </p:cSld>
  <p:clrMap bg1="lt1" tx1="dk1" bg2="lt2" tx2="dk2" accent1="accent1" accent2="accent2" accent3="accent3" accent4="accent4" accent5="accent5" accent6="accent6" hlink="hlink" folHlink="folHlink"/>
  <p:sldLayoutIdLst>
    <p:sldLayoutId id="2147483659" r:id="rId1"/>
    <p:sldLayoutId id="2147483878" r:id="rId2"/>
    <p:sldLayoutId id="2147483704" r:id="rId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spcAft>
          <a:spcPts val="6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spcAft>
          <a:spcPts val="6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spcAft>
          <a:spcPts val="6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1130858"/>
            <a:ext cx="9373419" cy="1503852"/>
          </a:xfrm>
          <a:prstGeom prst="rect">
            <a:avLst/>
          </a:prstGeom>
        </p:spPr>
        <p:txBody>
          <a:bodyPr vert="horz" lIns="91440" tIns="45720" rIns="91440" bIns="45720" rtlCol="0" anchor="b" anchorCtr="0">
            <a:normAutofit/>
          </a:bodyPr>
          <a:lstStyle/>
          <a:p>
            <a:r>
              <a:rPr lang="sv-SE" dirty="0"/>
              <a:t>Klicka här för att ändra format</a:t>
            </a:r>
          </a:p>
        </p:txBody>
      </p:sp>
      <p:sp>
        <p:nvSpPr>
          <p:cNvPr id="3" name="Platshållare för text 2"/>
          <p:cNvSpPr>
            <a:spLocks noGrp="1"/>
          </p:cNvSpPr>
          <p:nvPr>
            <p:ph type="body" idx="1"/>
          </p:nvPr>
        </p:nvSpPr>
        <p:spPr>
          <a:xfrm>
            <a:off x="838200" y="2634711"/>
            <a:ext cx="9373419" cy="3542251"/>
          </a:xfrm>
          <a:prstGeom prst="rect">
            <a:avLst/>
          </a:prstGeom>
        </p:spPr>
        <p:txBody>
          <a:bodyPr vert="horz" lIns="91440" tIns="45720" rIns="91440" bIns="4572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B33C2-54EE-4A44-9B78-6F01870CE737}" type="slidenum">
              <a:rPr lang="sv-SE" smtClean="0"/>
              <a:t>‹#›</a:t>
            </a:fld>
            <a:endParaRPr lang="sv-SE"/>
          </a:p>
        </p:txBody>
      </p:sp>
    </p:spTree>
    <p:extLst>
      <p:ext uri="{BB962C8B-B14F-4D97-AF65-F5344CB8AC3E}">
        <p14:creationId xmlns:p14="http://schemas.microsoft.com/office/powerpoint/2010/main" val="602448306"/>
      </p:ext>
    </p:extLst>
  </p:cSld>
  <p:clrMap bg1="lt1" tx1="dk1" bg2="lt2" tx2="dk2" accent1="accent1" accent2="accent2" accent3="accent3" accent4="accent4" accent5="accent5" accent6="accent6" hlink="hlink" folHlink="folHlink"/>
  <p:sldLayoutIdLst>
    <p:sldLayoutId id="2147483669" r:id="rId1"/>
    <p:sldLayoutId id="2147483877" r:id="rId2"/>
    <p:sldLayoutId id="2147483879" r:id="rId3"/>
  </p:sldLayoutIdLst>
  <p:hf hdr="0" dt="0"/>
  <p:txStyles>
    <p:titleStyle>
      <a:lvl1pPr algn="l" defTabSz="914400" rtl="0" eaLnBrk="1" latinLnBrk="0" hangingPunct="1">
        <a:lnSpc>
          <a:spcPct val="90000"/>
        </a:lnSpc>
        <a:spcBef>
          <a:spcPct val="0"/>
        </a:spcBef>
        <a:buNone/>
        <a:defRPr sz="4400" kern="1200">
          <a:solidFill>
            <a:schemeClr val="accent3"/>
          </a:solidFill>
          <a:latin typeface="+mj-lt"/>
          <a:ea typeface="+mj-ea"/>
          <a:cs typeface="+mj-cs"/>
        </a:defRPr>
      </a:lvl1pPr>
    </p:titleStyle>
    <p:bodyStyle>
      <a:lvl1pPr marL="228600" indent="-228600" algn="l" defTabSz="914400" rtl="0" eaLnBrk="1" latinLnBrk="0" hangingPunct="1">
        <a:lnSpc>
          <a:spcPct val="90000"/>
        </a:lnSpc>
        <a:spcBef>
          <a:spcPts val="1000"/>
        </a:spcBef>
        <a:spcAft>
          <a:spcPts val="6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spcAft>
          <a:spcPts val="6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spcAft>
          <a:spcPts val="6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1130857"/>
            <a:ext cx="9371646" cy="1494605"/>
          </a:xfrm>
          <a:prstGeom prst="rect">
            <a:avLst/>
          </a:prstGeom>
        </p:spPr>
        <p:txBody>
          <a:bodyPr vert="horz" lIns="91440" tIns="45720" rIns="91440" bIns="45720" rtlCol="0" anchor="b" anchorCtr="0">
            <a:normAutofit/>
          </a:bodyPr>
          <a:lstStyle/>
          <a:p>
            <a:r>
              <a:rPr lang="sv-SE" dirty="0"/>
              <a:t>Klicka här för att ändra format</a:t>
            </a:r>
          </a:p>
        </p:txBody>
      </p:sp>
      <p:sp>
        <p:nvSpPr>
          <p:cNvPr id="3" name="Platshållare för text 2"/>
          <p:cNvSpPr>
            <a:spLocks noGrp="1"/>
          </p:cNvSpPr>
          <p:nvPr>
            <p:ph type="body" idx="1"/>
          </p:nvPr>
        </p:nvSpPr>
        <p:spPr>
          <a:xfrm>
            <a:off x="838200" y="2625461"/>
            <a:ext cx="9371646" cy="3551501"/>
          </a:xfrm>
          <a:prstGeom prst="rect">
            <a:avLst/>
          </a:prstGeom>
        </p:spPr>
        <p:txBody>
          <a:bodyPr vert="horz" lIns="91440" tIns="45720" rIns="91440" bIns="4572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B33C2-54EE-4A44-9B78-6F01870CE737}" type="slidenum">
              <a:rPr lang="sv-SE" smtClean="0"/>
              <a:t>‹#›</a:t>
            </a:fld>
            <a:endParaRPr lang="sv-SE"/>
          </a:p>
        </p:txBody>
      </p:sp>
    </p:spTree>
    <p:extLst>
      <p:ext uri="{BB962C8B-B14F-4D97-AF65-F5344CB8AC3E}">
        <p14:creationId xmlns:p14="http://schemas.microsoft.com/office/powerpoint/2010/main" val="1377897569"/>
      </p:ext>
    </p:extLst>
  </p:cSld>
  <p:clrMap bg1="lt1" tx1="dk1" bg2="lt2" tx2="dk2" accent1="accent1" accent2="accent2" accent3="accent3" accent4="accent4" accent5="accent5" accent6="accent6" hlink="hlink" folHlink="folHlink"/>
  <p:sldLayoutIdLst>
    <p:sldLayoutId id="2147483714" r:id="rId1"/>
    <p:sldLayoutId id="2147483719" r:id="rId2"/>
    <p:sldLayoutId id="2147483718" r:id="rId3"/>
    <p:sldLayoutId id="2147483720" r:id="rId4"/>
    <p:sldLayoutId id="2147483721" r:id="rId5"/>
    <p:sldLayoutId id="2147483722" r:id="rId6"/>
    <p:sldLayoutId id="2147483717" r:id="rId7"/>
  </p:sldLayoutIdLst>
  <p:hf hdr="0" dt="0"/>
  <p:txStyles>
    <p:titleStyle>
      <a:lvl1pPr algn="l" defTabSz="914400" rtl="0" eaLnBrk="1" latinLnBrk="0" hangingPunct="1">
        <a:lnSpc>
          <a:spcPct val="90000"/>
        </a:lnSpc>
        <a:spcBef>
          <a:spcPct val="0"/>
        </a:spcBef>
        <a:buNone/>
        <a:defRPr sz="4400" kern="1200">
          <a:solidFill>
            <a:schemeClr val="accent1"/>
          </a:solidFill>
          <a:latin typeface="Source Sans Pro SemiBold" panose="020B0603030403020204" pitchFamily="34" charset="0"/>
          <a:ea typeface="Source Sans Pro SemiBold" panose="020B0603030403020204" pitchFamily="34" charset="0"/>
          <a:cs typeface="+mj-cs"/>
        </a:defRPr>
      </a:lvl1pPr>
    </p:titleStyle>
    <p:bodyStyle>
      <a:lvl1pPr marL="228600" indent="-228600" algn="l" defTabSz="914400" rtl="0" eaLnBrk="1" latinLnBrk="0" hangingPunct="1">
        <a:lnSpc>
          <a:spcPct val="90000"/>
        </a:lnSpc>
        <a:spcBef>
          <a:spcPts val="1000"/>
        </a:spcBef>
        <a:spcAft>
          <a:spcPts val="6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spcAft>
          <a:spcPts val="6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spcAft>
          <a:spcPts val="6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1130858"/>
            <a:ext cx="9371646" cy="1503852"/>
          </a:xfrm>
          <a:prstGeom prst="rect">
            <a:avLst/>
          </a:prstGeom>
        </p:spPr>
        <p:txBody>
          <a:bodyPr vert="horz" lIns="91440" tIns="45720" rIns="91440" bIns="45720" rtlCol="0" anchor="b" anchorCtr="0">
            <a:normAutofit/>
          </a:bodyPr>
          <a:lstStyle/>
          <a:p>
            <a:r>
              <a:rPr lang="sv-SE" dirty="0"/>
              <a:t>Klicka här för att ändra format</a:t>
            </a:r>
          </a:p>
        </p:txBody>
      </p:sp>
      <p:sp>
        <p:nvSpPr>
          <p:cNvPr id="3" name="Platshållare för text 2"/>
          <p:cNvSpPr>
            <a:spLocks noGrp="1"/>
          </p:cNvSpPr>
          <p:nvPr>
            <p:ph type="body" idx="1"/>
          </p:nvPr>
        </p:nvSpPr>
        <p:spPr>
          <a:xfrm>
            <a:off x="838200" y="2634711"/>
            <a:ext cx="9345886" cy="3542251"/>
          </a:xfrm>
          <a:prstGeom prst="rect">
            <a:avLst/>
          </a:prstGeom>
        </p:spPr>
        <p:txBody>
          <a:bodyPr vert="horz" lIns="91440" tIns="45720" rIns="91440" bIns="4572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B33C2-54EE-4A44-9B78-6F01870CE737}" type="slidenum">
              <a:rPr lang="sv-SE" smtClean="0"/>
              <a:t>‹#›</a:t>
            </a:fld>
            <a:endParaRPr lang="sv-SE"/>
          </a:p>
        </p:txBody>
      </p:sp>
      <p:pic>
        <p:nvPicPr>
          <p:cNvPr id="5" name="Bildobjekt 4">
            <a:extLst>
              <a:ext uri="{FF2B5EF4-FFF2-40B4-BE49-F238E27FC236}">
                <a16:creationId xmlns:a16="http://schemas.microsoft.com/office/drawing/2014/main" xmlns="" id="{0E7E6B05-1DCC-4D60-954E-33A0881B833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209846" y="224833"/>
            <a:ext cx="1690305" cy="726637"/>
          </a:xfrm>
          <a:prstGeom prst="rect">
            <a:avLst/>
          </a:prstGeom>
        </p:spPr>
      </p:pic>
    </p:spTree>
    <p:extLst>
      <p:ext uri="{BB962C8B-B14F-4D97-AF65-F5344CB8AC3E}">
        <p14:creationId xmlns:p14="http://schemas.microsoft.com/office/powerpoint/2010/main" val="748632183"/>
      </p:ext>
    </p:extLst>
  </p:cSld>
  <p:clrMap bg1="lt1" tx1="dk1" bg2="lt2" tx2="dk2" accent1="accent1" accent2="accent2" accent3="accent3" accent4="accent4" accent5="accent5" accent6="accent6" hlink="hlink" folHlink="folHlink"/>
  <p:sldLayoutIdLst>
    <p:sldLayoutId id="2147483724" r:id="rId1"/>
  </p:sldLayoutIdLst>
  <p:hf hd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spcAft>
          <a:spcPts val="6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spcAft>
          <a:spcPts val="6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spcAft>
          <a:spcPts val="6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1130858"/>
            <a:ext cx="9371646" cy="1494604"/>
          </a:xfrm>
          <a:prstGeom prst="rect">
            <a:avLst/>
          </a:prstGeom>
        </p:spPr>
        <p:txBody>
          <a:bodyPr vert="horz" lIns="91440" tIns="45720" rIns="91440" bIns="45720" rtlCol="0" anchor="b" anchorCtr="0">
            <a:normAutofit/>
          </a:bodyPr>
          <a:lstStyle/>
          <a:p>
            <a:r>
              <a:rPr lang="sv-SE" dirty="0"/>
              <a:t>Klicka här för att ändra format</a:t>
            </a:r>
          </a:p>
        </p:txBody>
      </p:sp>
      <p:sp>
        <p:nvSpPr>
          <p:cNvPr id="3" name="Platshållare för text 2"/>
          <p:cNvSpPr>
            <a:spLocks noGrp="1"/>
          </p:cNvSpPr>
          <p:nvPr>
            <p:ph type="body" idx="1"/>
          </p:nvPr>
        </p:nvSpPr>
        <p:spPr>
          <a:xfrm>
            <a:off x="838200" y="2634711"/>
            <a:ext cx="9345886" cy="3542251"/>
          </a:xfrm>
          <a:prstGeom prst="rect">
            <a:avLst/>
          </a:prstGeom>
        </p:spPr>
        <p:txBody>
          <a:bodyPr vert="horz" lIns="91440" tIns="45720" rIns="91440" bIns="4572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B33C2-54EE-4A44-9B78-6F01870CE737}" type="slidenum">
              <a:rPr lang="sv-SE" smtClean="0"/>
              <a:t>‹#›</a:t>
            </a:fld>
            <a:endParaRPr lang="sv-SE"/>
          </a:p>
        </p:txBody>
      </p:sp>
    </p:spTree>
    <p:extLst>
      <p:ext uri="{BB962C8B-B14F-4D97-AF65-F5344CB8AC3E}">
        <p14:creationId xmlns:p14="http://schemas.microsoft.com/office/powerpoint/2010/main" val="1193695585"/>
      </p:ext>
    </p:extLst>
  </p:cSld>
  <p:clrMap bg1="lt1" tx1="dk1" bg2="lt2" tx2="dk2" accent1="accent1" accent2="accent2" accent3="accent3" accent4="accent4" accent5="accent5" accent6="accent6" hlink="hlink" folHlink="folHlink"/>
  <p:sldLayoutIdLst>
    <p:sldLayoutId id="2147483699" r:id="rId1"/>
    <p:sldLayoutId id="2147483874" r:id="rId2"/>
    <p:sldLayoutId id="2147483716" r:id="rId3"/>
  </p:sldLayoutIdLst>
  <p:hf hdr="0" dt="0"/>
  <p:txStyles>
    <p:titleStyle>
      <a:lvl1pPr algn="l" defTabSz="914400" rtl="0" eaLnBrk="1" latinLnBrk="0" hangingPunct="1">
        <a:lnSpc>
          <a:spcPct val="90000"/>
        </a:lnSpc>
        <a:spcBef>
          <a:spcPct val="0"/>
        </a:spcBef>
        <a:buNone/>
        <a:defRPr sz="4400" kern="1200">
          <a:solidFill>
            <a:srgbClr val="45005C"/>
          </a:solidFill>
          <a:latin typeface="+mj-lt"/>
          <a:ea typeface="+mj-ea"/>
          <a:cs typeface="+mj-cs"/>
        </a:defRPr>
      </a:lvl1pPr>
    </p:titleStyle>
    <p:bodyStyle>
      <a:lvl1pPr marL="228600" indent="-228600" algn="l" defTabSz="914400" rtl="0" eaLnBrk="1" latinLnBrk="0" hangingPunct="1">
        <a:lnSpc>
          <a:spcPct val="90000"/>
        </a:lnSpc>
        <a:spcBef>
          <a:spcPts val="1000"/>
        </a:spcBef>
        <a:spcAft>
          <a:spcPts val="6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spcAft>
          <a:spcPts val="6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spcAft>
          <a:spcPts val="6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spcAft>
          <a:spcPts val="6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F0F5AE12-8FBA-4E39-A5E9-90530117A53A}"/>
              </a:ext>
            </a:extLst>
          </p:cNvPr>
          <p:cNvSpPr>
            <a:spLocks noGrp="1"/>
          </p:cNvSpPr>
          <p:nvPr>
            <p:ph type="ctrTitle"/>
          </p:nvPr>
        </p:nvSpPr>
        <p:spPr/>
        <p:txBody>
          <a:bodyPr/>
          <a:lstStyle/>
          <a:p>
            <a:r>
              <a:rPr lang="sv-SE" dirty="0" smtClean="0"/>
              <a:t>Kulturpolitiskt program </a:t>
            </a:r>
            <a:endParaRPr lang="sv-SE" dirty="0"/>
          </a:p>
        </p:txBody>
      </p:sp>
      <p:sp>
        <p:nvSpPr>
          <p:cNvPr id="3" name="Platshållare för text 2">
            <a:extLst>
              <a:ext uri="{FF2B5EF4-FFF2-40B4-BE49-F238E27FC236}">
                <a16:creationId xmlns:a16="http://schemas.microsoft.com/office/drawing/2014/main" xmlns="" id="{D1C9A202-E788-4679-800E-8527728DED67}"/>
              </a:ext>
            </a:extLst>
          </p:cNvPr>
          <p:cNvSpPr>
            <a:spLocks noGrp="1"/>
          </p:cNvSpPr>
          <p:nvPr>
            <p:ph type="body" sz="quarter" idx="13"/>
          </p:nvPr>
        </p:nvSpPr>
        <p:spPr/>
        <p:txBody>
          <a:bodyPr/>
          <a:lstStyle/>
          <a:p>
            <a:r>
              <a:rPr lang="sv-SE" dirty="0" smtClean="0"/>
              <a:t>Annika Strömberg</a:t>
            </a:r>
            <a:endParaRPr lang="sv-SE" dirty="0"/>
          </a:p>
        </p:txBody>
      </p:sp>
      <p:sp>
        <p:nvSpPr>
          <p:cNvPr id="4" name="Platshållare för text 3">
            <a:extLst>
              <a:ext uri="{FF2B5EF4-FFF2-40B4-BE49-F238E27FC236}">
                <a16:creationId xmlns:a16="http://schemas.microsoft.com/office/drawing/2014/main" xmlns="" id="{FDDEDF7C-E57D-42DB-B171-E3ADA56D6C72}"/>
              </a:ext>
            </a:extLst>
          </p:cNvPr>
          <p:cNvSpPr>
            <a:spLocks noGrp="1"/>
          </p:cNvSpPr>
          <p:nvPr>
            <p:ph type="body" sz="quarter" idx="14"/>
          </p:nvPr>
        </p:nvSpPr>
        <p:spPr/>
        <p:txBody>
          <a:bodyPr/>
          <a:lstStyle/>
          <a:p>
            <a:r>
              <a:rPr lang="sv-SE" dirty="0" smtClean="0"/>
              <a:t>Kulturförvaltningen</a:t>
            </a:r>
            <a:endParaRPr lang="sv-SE" dirty="0"/>
          </a:p>
        </p:txBody>
      </p:sp>
      <p:sp>
        <p:nvSpPr>
          <p:cNvPr id="5" name="Platshållare för text 4">
            <a:extLst>
              <a:ext uri="{FF2B5EF4-FFF2-40B4-BE49-F238E27FC236}">
                <a16:creationId xmlns:a16="http://schemas.microsoft.com/office/drawing/2014/main" xmlns="" id="{DE1F9BB5-1043-47AA-AB79-12007280EA29}"/>
              </a:ext>
            </a:extLst>
          </p:cNvPr>
          <p:cNvSpPr>
            <a:spLocks noGrp="1"/>
          </p:cNvSpPr>
          <p:nvPr>
            <p:ph type="body" sz="quarter" idx="15"/>
          </p:nvPr>
        </p:nvSpPr>
        <p:spPr/>
        <p:txBody>
          <a:bodyPr/>
          <a:lstStyle/>
          <a:p>
            <a:r>
              <a:rPr lang="sv-SE" dirty="0" smtClean="0"/>
              <a:t>23 november 2018</a:t>
            </a:r>
            <a:endParaRPr lang="sv-SE" dirty="0"/>
          </a:p>
        </p:txBody>
      </p:sp>
    </p:spTree>
    <p:extLst>
      <p:ext uri="{BB962C8B-B14F-4D97-AF65-F5344CB8AC3E}">
        <p14:creationId xmlns:p14="http://schemas.microsoft.com/office/powerpoint/2010/main" val="1738703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Genomgående perspektiv i inledning</a:t>
            </a:r>
            <a:endParaRPr lang="sv-SE" dirty="0"/>
          </a:p>
        </p:txBody>
      </p:sp>
      <p:sp>
        <p:nvSpPr>
          <p:cNvPr id="3" name="Platshållare för innehåll 2"/>
          <p:cNvSpPr>
            <a:spLocks noGrp="1"/>
          </p:cNvSpPr>
          <p:nvPr>
            <p:ph idx="1"/>
          </p:nvPr>
        </p:nvSpPr>
        <p:spPr/>
        <p:txBody>
          <a:bodyPr/>
          <a:lstStyle/>
          <a:p>
            <a:r>
              <a:rPr lang="sv-SE" dirty="0" smtClean="0"/>
              <a:t>Kulturpolitiken ska genomföras med hänsyn till tillgänglighets-, jämlikhets- och jämställdhetsperspektiv.</a:t>
            </a:r>
          </a:p>
          <a:p>
            <a:r>
              <a:rPr lang="sv-SE" dirty="0" smtClean="0"/>
              <a:t>Uppsala kommun står bakom de globala utvecklingsmålen i Agenda 2030 och hållbarhetsarbetet utgår från perspektiven ekologisk, social och ekonomisk hållbarhet.</a:t>
            </a:r>
          </a:p>
          <a:p>
            <a:r>
              <a:rPr lang="sv-SE" dirty="0" smtClean="0"/>
              <a:t>Alla är viktiga kulturbärare.</a:t>
            </a:r>
          </a:p>
          <a:p>
            <a:r>
              <a:rPr lang="sv-SE" dirty="0" smtClean="0"/>
              <a:t>Uppsala ska ha ett konst- och kulturliv där alla kan delta.</a:t>
            </a:r>
            <a:endParaRPr lang="sv-SE" dirty="0"/>
          </a:p>
        </p:txBody>
      </p:sp>
      <p:sp>
        <p:nvSpPr>
          <p:cNvPr id="4" name="Platshållare för bildnummer 3"/>
          <p:cNvSpPr>
            <a:spLocks noGrp="1"/>
          </p:cNvSpPr>
          <p:nvPr>
            <p:ph type="sldNum" sz="quarter" idx="12"/>
          </p:nvPr>
        </p:nvSpPr>
        <p:spPr/>
        <p:txBody>
          <a:bodyPr/>
          <a:lstStyle/>
          <a:p>
            <a:fld id="{D02B33C2-54EE-4A44-9B78-6F01870CE737}" type="slidenum">
              <a:rPr lang="sv-SE" smtClean="0"/>
              <a:t>10</a:t>
            </a:fld>
            <a:endParaRPr lang="sv-SE"/>
          </a:p>
        </p:txBody>
      </p:sp>
    </p:spTree>
    <p:extLst>
      <p:ext uri="{BB962C8B-B14F-4D97-AF65-F5344CB8AC3E}">
        <p14:creationId xmlns:p14="http://schemas.microsoft.com/office/powerpoint/2010/main" val="518510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1 Allas möjlighet att vara kulturellt delaktiga</a:t>
            </a:r>
          </a:p>
        </p:txBody>
      </p:sp>
      <p:sp>
        <p:nvSpPr>
          <p:cNvPr id="3" name="Platshållare för innehåll 2"/>
          <p:cNvSpPr>
            <a:spLocks noGrp="1"/>
          </p:cNvSpPr>
          <p:nvPr>
            <p:ph idx="1"/>
          </p:nvPr>
        </p:nvSpPr>
        <p:spPr/>
        <p:txBody>
          <a:bodyPr/>
          <a:lstStyle/>
          <a:p>
            <a:r>
              <a:rPr lang="sv-SE" dirty="0"/>
              <a:t>Uppsala kommuns politik för kulturell delaktighet</a:t>
            </a:r>
          </a:p>
          <a:p>
            <a:pPr marL="342900" indent="-342900">
              <a:buFontTx/>
              <a:buChar char="-"/>
            </a:pPr>
            <a:r>
              <a:rPr lang="sv-SE" dirty="0" smtClean="0"/>
              <a:t>främjar </a:t>
            </a:r>
            <a:r>
              <a:rPr lang="sv-SE" dirty="0"/>
              <a:t>allas möjlighet att ta del av kultur och själva </a:t>
            </a:r>
            <a:r>
              <a:rPr lang="sv-SE" dirty="0" smtClean="0"/>
              <a:t>skapa; </a:t>
            </a:r>
          </a:p>
          <a:p>
            <a:r>
              <a:rPr lang="sv-SE" dirty="0" smtClean="0"/>
              <a:t>”Kulturen ska ha en bredd som möter olika behov. Anpassning ska ske så att personer med begränsad fysisk rörlighet eller annan funktionsnedsättning ska kunna delta.” ”Främja kulturdeltagande i grupper som tar del av kultur i mindre omfattning.” ”Ta del av kultur oavsett var man bor.”</a:t>
            </a:r>
            <a:endParaRPr lang="sv-SE" dirty="0"/>
          </a:p>
          <a:p>
            <a:r>
              <a:rPr lang="sv-SE" dirty="0"/>
              <a:t>- främjar demokrati, delaktighet och bildning</a:t>
            </a:r>
          </a:p>
          <a:p>
            <a:r>
              <a:rPr lang="sv-SE" dirty="0"/>
              <a:t>- främjar barns och ungas rätt till kultur och inflytande</a:t>
            </a:r>
          </a:p>
          <a:p>
            <a:endParaRPr lang="sv-SE" dirty="0"/>
          </a:p>
        </p:txBody>
      </p:sp>
      <p:sp>
        <p:nvSpPr>
          <p:cNvPr id="4" name="Platshållare för bildnummer 3"/>
          <p:cNvSpPr>
            <a:spLocks noGrp="1"/>
          </p:cNvSpPr>
          <p:nvPr>
            <p:ph type="sldNum" sz="quarter" idx="12"/>
          </p:nvPr>
        </p:nvSpPr>
        <p:spPr/>
        <p:txBody>
          <a:bodyPr/>
          <a:lstStyle/>
          <a:p>
            <a:fld id="{D02B33C2-54EE-4A44-9B78-6F01870CE737}" type="slidenum">
              <a:rPr lang="sv-SE" smtClean="0"/>
              <a:t>11</a:t>
            </a:fld>
            <a:endParaRPr lang="sv-SE"/>
          </a:p>
        </p:txBody>
      </p:sp>
    </p:spTree>
    <p:extLst>
      <p:ext uri="{BB962C8B-B14F-4D97-AF65-F5344CB8AC3E}">
        <p14:creationId xmlns:p14="http://schemas.microsoft.com/office/powerpoint/2010/main" val="27592227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2 Konstpolitik för ett vitalt och blomstrande samhälle</a:t>
            </a:r>
          </a:p>
        </p:txBody>
      </p:sp>
      <p:sp>
        <p:nvSpPr>
          <p:cNvPr id="3" name="Platshållare för innehåll 2"/>
          <p:cNvSpPr>
            <a:spLocks noGrp="1"/>
          </p:cNvSpPr>
          <p:nvPr>
            <p:ph idx="1"/>
          </p:nvPr>
        </p:nvSpPr>
        <p:spPr/>
        <p:txBody>
          <a:bodyPr/>
          <a:lstStyle/>
          <a:p>
            <a:r>
              <a:rPr lang="sv-SE" dirty="0"/>
              <a:t>Uppsala kommuns konstpolitik </a:t>
            </a:r>
          </a:p>
          <a:p>
            <a:r>
              <a:rPr lang="sv-SE" dirty="0"/>
              <a:t>- värnar konstens integritet, oberoende och egenvärde</a:t>
            </a:r>
          </a:p>
          <a:p>
            <a:r>
              <a:rPr lang="sv-SE" dirty="0"/>
              <a:t>- främjar konstnärlig kvalitet</a:t>
            </a:r>
          </a:p>
          <a:p>
            <a:r>
              <a:rPr lang="sv-SE" dirty="0"/>
              <a:t>- stärker kreativitet, konstnärlig mångfald och utveckling</a:t>
            </a:r>
          </a:p>
          <a:p>
            <a:r>
              <a:rPr lang="sv-SE" dirty="0"/>
              <a:t>- verkar för hållbara villkor för konstformer och kulturskapare</a:t>
            </a:r>
          </a:p>
          <a:p>
            <a:r>
              <a:rPr lang="sv-SE" dirty="0"/>
              <a:t>- verkar för konstnärliga och kulturellt orienterade	utbildningar</a:t>
            </a:r>
          </a:p>
          <a:p>
            <a:endParaRPr lang="sv-SE" dirty="0"/>
          </a:p>
        </p:txBody>
      </p:sp>
      <p:sp>
        <p:nvSpPr>
          <p:cNvPr id="4" name="Platshållare för bildnummer 3"/>
          <p:cNvSpPr>
            <a:spLocks noGrp="1"/>
          </p:cNvSpPr>
          <p:nvPr>
            <p:ph type="sldNum" sz="quarter" idx="12"/>
          </p:nvPr>
        </p:nvSpPr>
        <p:spPr/>
        <p:txBody>
          <a:bodyPr/>
          <a:lstStyle/>
          <a:p>
            <a:fld id="{D02B33C2-54EE-4A44-9B78-6F01870CE737}" type="slidenum">
              <a:rPr lang="sv-SE" smtClean="0"/>
              <a:t>12</a:t>
            </a:fld>
            <a:endParaRPr lang="sv-SE"/>
          </a:p>
        </p:txBody>
      </p:sp>
    </p:spTree>
    <p:extLst>
      <p:ext uri="{BB962C8B-B14F-4D97-AF65-F5344CB8AC3E}">
        <p14:creationId xmlns:p14="http://schemas.microsoft.com/office/powerpoint/2010/main" val="40758413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3 Kulturplanering för en attraktiv, växande och hållbar kommun</a:t>
            </a:r>
          </a:p>
        </p:txBody>
      </p:sp>
      <p:sp>
        <p:nvSpPr>
          <p:cNvPr id="3" name="Platshållare för innehåll 2"/>
          <p:cNvSpPr>
            <a:spLocks noGrp="1"/>
          </p:cNvSpPr>
          <p:nvPr>
            <p:ph idx="1"/>
          </p:nvPr>
        </p:nvSpPr>
        <p:spPr/>
        <p:txBody>
          <a:bodyPr/>
          <a:lstStyle/>
          <a:p>
            <a:r>
              <a:rPr lang="sv-SE" dirty="0"/>
              <a:t>Uppsala kommuns kulturplanering </a:t>
            </a:r>
          </a:p>
          <a:p>
            <a:r>
              <a:rPr lang="sv-SE" dirty="0"/>
              <a:t>- är en integrerad del av samhällsplaneringen</a:t>
            </a:r>
          </a:p>
          <a:p>
            <a:r>
              <a:rPr lang="sv-SE" dirty="0"/>
              <a:t>- utvecklar det offentliga rummet genom konstnärlig </a:t>
            </a:r>
            <a:r>
              <a:rPr lang="sv-SE" dirty="0" smtClean="0"/>
              <a:t>gestaltning</a:t>
            </a:r>
            <a:endParaRPr lang="sv-SE" dirty="0"/>
          </a:p>
          <a:p>
            <a:r>
              <a:rPr lang="sv-SE" dirty="0"/>
              <a:t>- främjar kulturarv som bevaras, används och utvecklas </a:t>
            </a:r>
          </a:p>
          <a:p>
            <a:r>
              <a:rPr lang="sv-SE" dirty="0"/>
              <a:t>- utvecklar kulturella mötesplatser</a:t>
            </a:r>
          </a:p>
          <a:p>
            <a:r>
              <a:rPr lang="sv-SE" dirty="0"/>
              <a:t>- främjar kulturella och kreativa näringar</a:t>
            </a:r>
          </a:p>
          <a:p>
            <a:endParaRPr lang="sv-SE" dirty="0"/>
          </a:p>
        </p:txBody>
      </p:sp>
      <p:sp>
        <p:nvSpPr>
          <p:cNvPr id="4" name="Platshållare för bildnummer 3"/>
          <p:cNvSpPr>
            <a:spLocks noGrp="1"/>
          </p:cNvSpPr>
          <p:nvPr>
            <p:ph type="sldNum" sz="quarter" idx="12"/>
          </p:nvPr>
        </p:nvSpPr>
        <p:spPr/>
        <p:txBody>
          <a:bodyPr/>
          <a:lstStyle/>
          <a:p>
            <a:fld id="{D02B33C2-54EE-4A44-9B78-6F01870CE737}" type="slidenum">
              <a:rPr lang="sv-SE" smtClean="0"/>
              <a:t>13</a:t>
            </a:fld>
            <a:endParaRPr lang="sv-SE"/>
          </a:p>
        </p:txBody>
      </p:sp>
    </p:spTree>
    <p:extLst>
      <p:ext uri="{BB962C8B-B14F-4D97-AF65-F5344CB8AC3E}">
        <p14:creationId xmlns:p14="http://schemas.microsoft.com/office/powerpoint/2010/main" val="20133235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Inkomna </a:t>
            </a:r>
            <a:r>
              <a:rPr lang="sv-SE" dirty="0" smtClean="0"/>
              <a:t>synpunkter på programförslaget</a:t>
            </a:r>
            <a:endParaRPr lang="sv-SE" dirty="0"/>
          </a:p>
        </p:txBody>
      </p:sp>
      <p:sp>
        <p:nvSpPr>
          <p:cNvPr id="3" name="Platshållare för text 2"/>
          <p:cNvSpPr>
            <a:spLocks noGrp="1"/>
          </p:cNvSpPr>
          <p:nvPr>
            <p:ph type="body" sz="quarter" idx="13"/>
          </p:nvPr>
        </p:nvSpPr>
        <p:spPr/>
        <p:txBody>
          <a:bodyPr/>
          <a:lstStyle/>
          <a:p>
            <a:endParaRPr lang="sv-SE"/>
          </a:p>
        </p:txBody>
      </p:sp>
      <p:sp>
        <p:nvSpPr>
          <p:cNvPr id="4" name="Platshållare för text 3"/>
          <p:cNvSpPr>
            <a:spLocks noGrp="1"/>
          </p:cNvSpPr>
          <p:nvPr>
            <p:ph type="body" sz="quarter" idx="14"/>
          </p:nvPr>
        </p:nvSpPr>
        <p:spPr/>
        <p:txBody>
          <a:bodyPr/>
          <a:lstStyle/>
          <a:p>
            <a:endParaRPr lang="sv-SE"/>
          </a:p>
        </p:txBody>
      </p:sp>
      <p:sp>
        <p:nvSpPr>
          <p:cNvPr id="5" name="Platshållare för text 4"/>
          <p:cNvSpPr>
            <a:spLocks noGrp="1"/>
          </p:cNvSpPr>
          <p:nvPr>
            <p:ph type="body" sz="quarter" idx="15"/>
          </p:nvPr>
        </p:nvSpPr>
        <p:spPr/>
        <p:txBody>
          <a:bodyPr/>
          <a:lstStyle/>
          <a:p>
            <a:endParaRPr lang="sv-SE"/>
          </a:p>
        </p:txBody>
      </p:sp>
    </p:spTree>
    <p:extLst>
      <p:ext uri="{BB962C8B-B14F-4D97-AF65-F5344CB8AC3E}">
        <p14:creationId xmlns:p14="http://schemas.microsoft.com/office/powerpoint/2010/main" val="41130774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909841"/>
            <a:ext cx="9371646" cy="1503854"/>
          </a:xfrm>
        </p:spPr>
        <p:txBody>
          <a:bodyPr>
            <a:normAutofit fontScale="90000"/>
          </a:bodyPr>
          <a:lstStyle/>
          <a:p>
            <a:r>
              <a:rPr lang="sv-SE" dirty="0"/>
              <a:t>Drygt 20 föreningar och ett antal privatpersoner har lämnat </a:t>
            </a:r>
            <a:r>
              <a:rPr lang="sv-SE" dirty="0" smtClean="0"/>
              <a:t>synpunkter</a:t>
            </a:r>
            <a:endParaRPr lang="sv-SE" dirty="0"/>
          </a:p>
        </p:txBody>
      </p:sp>
      <p:sp>
        <p:nvSpPr>
          <p:cNvPr id="3" name="Platshållare för innehåll 2"/>
          <p:cNvSpPr>
            <a:spLocks noGrp="1"/>
          </p:cNvSpPr>
          <p:nvPr>
            <p:ph idx="1"/>
          </p:nvPr>
        </p:nvSpPr>
        <p:spPr>
          <a:xfrm>
            <a:off x="892521" y="2489857"/>
            <a:ext cx="9371646" cy="3542250"/>
          </a:xfrm>
        </p:spPr>
        <p:txBody>
          <a:bodyPr/>
          <a:lstStyle/>
          <a:p>
            <a:r>
              <a:rPr lang="sv-SE" dirty="0" smtClean="0"/>
              <a:t>Bra program och skrivningar</a:t>
            </a:r>
          </a:p>
          <a:p>
            <a:r>
              <a:rPr lang="sv-SE" dirty="0"/>
              <a:t>Engagemang och vilja att fortsatt delta i arbetet</a:t>
            </a:r>
          </a:p>
          <a:p>
            <a:r>
              <a:rPr lang="sv-SE" dirty="0" smtClean="0"/>
              <a:t>Definitioner av begrepp (k</a:t>
            </a:r>
            <a:r>
              <a:rPr lang="nn-NO" dirty="0" smtClean="0"/>
              <a:t>ulturgaranti, kulturarv/kulturmiljö, folkbildning,  professionell)</a:t>
            </a:r>
            <a:endParaRPr lang="nn-NO" dirty="0"/>
          </a:p>
          <a:p>
            <a:r>
              <a:rPr lang="sv-SE" dirty="0" smtClean="0"/>
              <a:t>Relation program – handlingsplan, graden av detaljnivå</a:t>
            </a:r>
          </a:p>
          <a:p>
            <a:r>
              <a:rPr lang="sv-SE" dirty="0" smtClean="0"/>
              <a:t>Tillgänglighet och deltagande</a:t>
            </a:r>
          </a:p>
          <a:p>
            <a:r>
              <a:rPr lang="sv-SE" dirty="0" smtClean="0"/>
              <a:t>Jämställdhets- </a:t>
            </a:r>
            <a:r>
              <a:rPr lang="sv-SE" dirty="0"/>
              <a:t>och </a:t>
            </a:r>
            <a:r>
              <a:rPr lang="sv-SE" dirty="0" smtClean="0"/>
              <a:t>HBTQ-perspektiv</a:t>
            </a:r>
            <a:endParaRPr lang="sv-SE" dirty="0"/>
          </a:p>
          <a:p>
            <a:r>
              <a:rPr lang="sv-SE" dirty="0"/>
              <a:t>Äldreperspektiv </a:t>
            </a:r>
          </a:p>
          <a:p>
            <a:endParaRPr lang="sv-SE" dirty="0"/>
          </a:p>
          <a:p>
            <a:endParaRPr lang="sv-SE" dirty="0"/>
          </a:p>
        </p:txBody>
      </p:sp>
      <p:sp>
        <p:nvSpPr>
          <p:cNvPr id="4" name="Platshållare för bildnummer 3"/>
          <p:cNvSpPr>
            <a:spLocks noGrp="1"/>
          </p:cNvSpPr>
          <p:nvPr>
            <p:ph type="sldNum" sz="quarter" idx="12"/>
          </p:nvPr>
        </p:nvSpPr>
        <p:spPr/>
        <p:txBody>
          <a:bodyPr/>
          <a:lstStyle/>
          <a:p>
            <a:fld id="{D02B33C2-54EE-4A44-9B78-6F01870CE737}" type="slidenum">
              <a:rPr lang="sv-SE" smtClean="0"/>
              <a:t>15</a:t>
            </a:fld>
            <a:endParaRPr lang="sv-SE"/>
          </a:p>
        </p:txBody>
      </p:sp>
    </p:spTree>
    <p:extLst>
      <p:ext uri="{BB962C8B-B14F-4D97-AF65-F5344CB8AC3E}">
        <p14:creationId xmlns:p14="http://schemas.microsoft.com/office/powerpoint/2010/main" val="7705623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dirty="0"/>
              <a:t>Lokaler, platser och scener</a:t>
            </a:r>
          </a:p>
          <a:p>
            <a:r>
              <a:rPr lang="sv-SE" dirty="0" smtClean="0"/>
              <a:t>Låga </a:t>
            </a:r>
            <a:r>
              <a:rPr lang="sv-SE" dirty="0"/>
              <a:t>trösklar och avgifter </a:t>
            </a:r>
          </a:p>
          <a:p>
            <a:r>
              <a:rPr lang="sv-SE" dirty="0" smtClean="0"/>
              <a:t>Armlängds avstånd</a:t>
            </a:r>
          </a:p>
          <a:p>
            <a:r>
              <a:rPr lang="sv-SE" dirty="0" smtClean="0"/>
              <a:t>Arrangörer </a:t>
            </a:r>
            <a:r>
              <a:rPr lang="sv-SE" dirty="0"/>
              <a:t>och deras </a:t>
            </a:r>
            <a:r>
              <a:rPr lang="sv-SE" dirty="0" smtClean="0"/>
              <a:t>roll</a:t>
            </a:r>
          </a:p>
          <a:p>
            <a:r>
              <a:rPr lang="sv-SE" dirty="0"/>
              <a:t>Hållbart kulturellt </a:t>
            </a:r>
            <a:r>
              <a:rPr lang="sv-SE" dirty="0" smtClean="0"/>
              <a:t>ekosystem</a:t>
            </a:r>
            <a:endParaRPr lang="sv-SE" dirty="0"/>
          </a:p>
          <a:p>
            <a:r>
              <a:rPr lang="sv-SE" dirty="0" smtClean="0"/>
              <a:t>Dialog, kommunikation och marknadsföring</a:t>
            </a:r>
          </a:p>
          <a:p>
            <a:endParaRPr lang="sv-SE" dirty="0"/>
          </a:p>
        </p:txBody>
      </p:sp>
      <p:sp>
        <p:nvSpPr>
          <p:cNvPr id="4" name="Platshållare för bildnummer 3"/>
          <p:cNvSpPr>
            <a:spLocks noGrp="1"/>
          </p:cNvSpPr>
          <p:nvPr>
            <p:ph type="sldNum" sz="quarter" idx="12"/>
          </p:nvPr>
        </p:nvSpPr>
        <p:spPr/>
        <p:txBody>
          <a:bodyPr/>
          <a:lstStyle/>
          <a:p>
            <a:fld id="{D02B33C2-54EE-4A44-9B78-6F01870CE737}" type="slidenum">
              <a:rPr lang="sv-SE" smtClean="0"/>
              <a:t>16</a:t>
            </a:fld>
            <a:endParaRPr lang="sv-SE"/>
          </a:p>
        </p:txBody>
      </p:sp>
    </p:spTree>
    <p:extLst>
      <p:ext uri="{BB962C8B-B14F-4D97-AF65-F5344CB8AC3E}">
        <p14:creationId xmlns:p14="http://schemas.microsoft.com/office/powerpoint/2010/main" val="23055381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1040905"/>
            <a:ext cx="9371646" cy="1503854"/>
          </a:xfrm>
        </p:spPr>
        <p:txBody>
          <a:bodyPr/>
          <a:lstStyle/>
          <a:p>
            <a:endParaRPr lang="sv-SE"/>
          </a:p>
        </p:txBody>
      </p:sp>
      <p:sp>
        <p:nvSpPr>
          <p:cNvPr id="4" name="Platshållare för bildnummer 3"/>
          <p:cNvSpPr>
            <a:spLocks noGrp="1"/>
          </p:cNvSpPr>
          <p:nvPr>
            <p:ph type="sldNum" sz="quarter" idx="12"/>
          </p:nvPr>
        </p:nvSpPr>
        <p:spPr/>
        <p:txBody>
          <a:bodyPr/>
          <a:lstStyle/>
          <a:p>
            <a:fld id="{D02B33C2-54EE-4A44-9B78-6F01870CE737}" type="slidenum">
              <a:rPr lang="sv-SE" smtClean="0"/>
              <a:t>17</a:t>
            </a:fld>
            <a:endParaRPr lang="sv-SE"/>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54985" y="1086416"/>
            <a:ext cx="6862901" cy="5282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672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a:extLst>
              <a:ext uri="{FF2B5EF4-FFF2-40B4-BE49-F238E27FC236}">
                <a16:creationId xmlns:a16="http://schemas.microsoft.com/office/drawing/2014/main" xmlns="" id="{AE7D61EE-0645-4E02-83E3-0F28877C1FA3}"/>
              </a:ext>
            </a:extLst>
          </p:cNvPr>
          <p:cNvSpPr>
            <a:spLocks noGrp="1"/>
          </p:cNvSpPr>
          <p:nvPr>
            <p:ph type="sldNum" sz="quarter" idx="4294967295"/>
          </p:nvPr>
        </p:nvSpPr>
        <p:spPr>
          <a:xfrm>
            <a:off x="9448800" y="6356350"/>
            <a:ext cx="2743200" cy="365125"/>
          </a:xfrm>
        </p:spPr>
        <p:txBody>
          <a:bodyPr/>
          <a:lstStyle/>
          <a:p>
            <a:fld id="{D02B33C2-54EE-4A44-9B78-6F01870CE737}" type="slidenum">
              <a:rPr lang="sv-SE" smtClean="0"/>
              <a:t>18</a:t>
            </a:fld>
            <a:endParaRPr lang="sv-SE"/>
          </a:p>
        </p:txBody>
      </p:sp>
    </p:spTree>
    <p:extLst>
      <p:ext uri="{BB962C8B-B14F-4D97-AF65-F5344CB8AC3E}">
        <p14:creationId xmlns:p14="http://schemas.microsoft.com/office/powerpoint/2010/main" val="2989602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Bakgrund</a:t>
            </a:r>
            <a:endParaRPr lang="sv-SE" dirty="0"/>
          </a:p>
        </p:txBody>
      </p:sp>
      <p:sp>
        <p:nvSpPr>
          <p:cNvPr id="3" name="Platshållare för innehåll 2"/>
          <p:cNvSpPr>
            <a:spLocks noGrp="1"/>
          </p:cNvSpPr>
          <p:nvPr>
            <p:ph idx="1"/>
          </p:nvPr>
        </p:nvSpPr>
        <p:spPr/>
        <p:txBody>
          <a:bodyPr/>
          <a:lstStyle/>
          <a:p>
            <a:r>
              <a:rPr lang="sv-SE" dirty="0" smtClean="0"/>
              <a:t>2004-2005 första kulturpolitiska programmet för Uppsala kommun</a:t>
            </a:r>
          </a:p>
          <a:p>
            <a:r>
              <a:rPr lang="sv-SE" dirty="0" smtClean="0"/>
              <a:t>Synliggjorde prioriteringar och långsiktig inriktning för kommunens samlade kulturpolitik – gemensam bild</a:t>
            </a:r>
          </a:p>
          <a:p>
            <a:r>
              <a:rPr lang="sv-SE" dirty="0" smtClean="0"/>
              <a:t>Genomslag på vissa punkter; nätverk</a:t>
            </a:r>
            <a:r>
              <a:rPr lang="sv-SE" dirty="0"/>
              <a:t>, betydelsen av </a:t>
            </a:r>
            <a:r>
              <a:rPr lang="sv-SE" dirty="0" smtClean="0"/>
              <a:t>kultur, kulturinstitutioner</a:t>
            </a:r>
            <a:r>
              <a:rPr lang="sv-SE" dirty="0"/>
              <a:t>, arvet </a:t>
            </a:r>
            <a:r>
              <a:rPr lang="sv-SE" dirty="0" smtClean="0"/>
              <a:t>efter Linné mm</a:t>
            </a:r>
          </a:p>
          <a:p>
            <a:r>
              <a:rPr lang="sv-SE" dirty="0" smtClean="0"/>
              <a:t>Omfattande dialog inför programmet men otillräcklig implementering och uppföljning efter beslut</a:t>
            </a:r>
            <a:endParaRPr lang="sv-SE" dirty="0"/>
          </a:p>
        </p:txBody>
      </p:sp>
      <p:sp>
        <p:nvSpPr>
          <p:cNvPr id="4" name="Platshållare för bildnummer 3"/>
          <p:cNvSpPr>
            <a:spLocks noGrp="1"/>
          </p:cNvSpPr>
          <p:nvPr>
            <p:ph type="sldNum" sz="quarter" idx="12"/>
          </p:nvPr>
        </p:nvSpPr>
        <p:spPr/>
        <p:txBody>
          <a:bodyPr/>
          <a:lstStyle/>
          <a:p>
            <a:fld id="{D02B33C2-54EE-4A44-9B78-6F01870CE737}" type="slidenum">
              <a:rPr lang="sv-SE" smtClean="0"/>
              <a:t>2</a:t>
            </a:fld>
            <a:endParaRPr lang="sv-SE"/>
          </a:p>
        </p:txBody>
      </p:sp>
    </p:spTree>
    <p:extLst>
      <p:ext uri="{BB962C8B-B14F-4D97-AF65-F5344CB8AC3E}">
        <p14:creationId xmlns:p14="http://schemas.microsoft.com/office/powerpoint/2010/main" val="2658613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785036" y="541176"/>
            <a:ext cx="9371646" cy="1503854"/>
          </a:xfrm>
        </p:spPr>
        <p:txBody>
          <a:bodyPr/>
          <a:lstStyle/>
          <a:p>
            <a:r>
              <a:rPr lang="sv-SE" dirty="0" smtClean="0"/>
              <a:t>Process inför nuvarande förslag</a:t>
            </a:r>
            <a:endParaRPr lang="sv-SE" dirty="0"/>
          </a:p>
        </p:txBody>
      </p:sp>
      <p:sp>
        <p:nvSpPr>
          <p:cNvPr id="3" name="Platshållare för innehåll 2"/>
          <p:cNvSpPr>
            <a:spLocks noGrp="1"/>
          </p:cNvSpPr>
          <p:nvPr>
            <p:ph idx="1"/>
          </p:nvPr>
        </p:nvSpPr>
        <p:spPr>
          <a:xfrm>
            <a:off x="848832" y="2049921"/>
            <a:ext cx="9371646" cy="3542250"/>
          </a:xfrm>
        </p:spPr>
        <p:txBody>
          <a:bodyPr/>
          <a:lstStyle/>
          <a:p>
            <a:r>
              <a:rPr lang="sv-SE" dirty="0"/>
              <a:t>Styrgrupp kulturnämndens </a:t>
            </a:r>
            <a:r>
              <a:rPr lang="sv-SE" dirty="0" smtClean="0"/>
              <a:t>arbetsutskott</a:t>
            </a:r>
          </a:p>
          <a:p>
            <a:r>
              <a:rPr lang="sv-SE" dirty="0" smtClean="0"/>
              <a:t>Programansvarig KTF  och kontaktperson KLK</a:t>
            </a:r>
            <a:endParaRPr lang="sv-SE" dirty="0"/>
          </a:p>
          <a:p>
            <a:r>
              <a:rPr lang="sv-SE" dirty="0"/>
              <a:t>Serie med öppna seminarier med olika teman</a:t>
            </a:r>
          </a:p>
          <a:p>
            <a:r>
              <a:rPr lang="sv-SE" dirty="0"/>
              <a:t>Insamling av </a:t>
            </a:r>
            <a:r>
              <a:rPr lang="sv-SE" dirty="0" smtClean="0"/>
              <a:t>synpunkter digitalt; enkäter och ”Tyck till” Uppsala.se</a:t>
            </a:r>
            <a:endParaRPr lang="sv-SE" dirty="0"/>
          </a:p>
          <a:p>
            <a:r>
              <a:rPr lang="sv-SE" dirty="0" smtClean="0"/>
              <a:t>Arbetsgrupp med </a:t>
            </a:r>
            <a:r>
              <a:rPr lang="sv-SE" dirty="0"/>
              <a:t>tjänstepersoner från </a:t>
            </a:r>
            <a:r>
              <a:rPr lang="sv-SE" dirty="0" smtClean="0"/>
              <a:t>förvaltningar och bolag samt jämställdhetssamordnare</a:t>
            </a:r>
          </a:p>
          <a:p>
            <a:r>
              <a:rPr lang="sv-SE" dirty="0" smtClean="0"/>
              <a:t>Avstämning kommunlednings- och kommunkoncernledningsgrupp</a:t>
            </a:r>
          </a:p>
          <a:p>
            <a:r>
              <a:rPr lang="sv-SE" dirty="0" smtClean="0"/>
              <a:t>Referensgrupper: </a:t>
            </a:r>
            <a:r>
              <a:rPr lang="sv-SE" dirty="0" err="1" smtClean="0"/>
              <a:t>Äldrevänlig</a:t>
            </a:r>
            <a:r>
              <a:rPr lang="sv-SE" dirty="0" smtClean="0"/>
              <a:t> stad, arvsfondsprojekt med FUB/Ge makten vidare</a:t>
            </a:r>
            <a:endParaRPr lang="sv-SE" dirty="0"/>
          </a:p>
          <a:p>
            <a:endParaRPr lang="sv-SE" dirty="0"/>
          </a:p>
        </p:txBody>
      </p:sp>
      <p:sp>
        <p:nvSpPr>
          <p:cNvPr id="4" name="Platshållare för bildnummer 3"/>
          <p:cNvSpPr>
            <a:spLocks noGrp="1"/>
          </p:cNvSpPr>
          <p:nvPr>
            <p:ph type="sldNum" sz="quarter" idx="12"/>
          </p:nvPr>
        </p:nvSpPr>
        <p:spPr/>
        <p:txBody>
          <a:bodyPr/>
          <a:lstStyle/>
          <a:p>
            <a:fld id="{D02B33C2-54EE-4A44-9B78-6F01870CE737}" type="slidenum">
              <a:rPr lang="sv-SE" smtClean="0"/>
              <a:t>3</a:t>
            </a:fld>
            <a:endParaRPr lang="sv-SE"/>
          </a:p>
        </p:txBody>
      </p:sp>
    </p:spTree>
    <p:extLst>
      <p:ext uri="{BB962C8B-B14F-4D97-AF65-F5344CB8AC3E}">
        <p14:creationId xmlns:p14="http://schemas.microsoft.com/office/powerpoint/2010/main" val="738718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06302" y="466748"/>
            <a:ext cx="9371646" cy="1503854"/>
          </a:xfrm>
        </p:spPr>
        <p:txBody>
          <a:bodyPr/>
          <a:lstStyle/>
          <a:p>
            <a:r>
              <a:rPr lang="sv-SE" dirty="0" smtClean="0"/>
              <a:t>Programmet ska:</a:t>
            </a:r>
            <a:endParaRPr lang="sv-SE" dirty="0"/>
          </a:p>
        </p:txBody>
      </p:sp>
      <p:sp>
        <p:nvSpPr>
          <p:cNvPr id="3" name="Platshållare för innehåll 2"/>
          <p:cNvSpPr>
            <a:spLocks noGrp="1"/>
          </p:cNvSpPr>
          <p:nvPr>
            <p:ph idx="1"/>
          </p:nvPr>
        </p:nvSpPr>
        <p:spPr>
          <a:xfrm>
            <a:off x="827568" y="1943596"/>
            <a:ext cx="9371646" cy="3542250"/>
          </a:xfrm>
        </p:spPr>
        <p:txBody>
          <a:bodyPr/>
          <a:lstStyle/>
          <a:p>
            <a:r>
              <a:rPr lang="sv-SE" dirty="0" smtClean="0"/>
              <a:t>Synliggöra </a:t>
            </a:r>
            <a:r>
              <a:rPr lang="sv-SE" dirty="0"/>
              <a:t>kommunens vilja och ambition inom </a:t>
            </a:r>
            <a:r>
              <a:rPr lang="sv-SE" dirty="0" smtClean="0"/>
              <a:t>kulturområdet</a:t>
            </a:r>
            <a:r>
              <a:rPr lang="sv-SE" dirty="0"/>
              <a:t> </a:t>
            </a:r>
            <a:endParaRPr lang="sv-SE" dirty="0" smtClean="0"/>
          </a:p>
          <a:p>
            <a:r>
              <a:rPr lang="sv-SE" dirty="0" smtClean="0"/>
              <a:t>Utgöra underlag </a:t>
            </a:r>
            <a:r>
              <a:rPr lang="sv-SE" dirty="0"/>
              <a:t>för beslut och vägval inom kulturområdet i ett långsiktigt </a:t>
            </a:r>
            <a:r>
              <a:rPr lang="sv-SE" dirty="0" smtClean="0"/>
              <a:t>perspektiv - </a:t>
            </a:r>
            <a:r>
              <a:rPr lang="sv-SE" dirty="0"/>
              <a:t>Kulturens roll i en växande </a:t>
            </a:r>
            <a:r>
              <a:rPr lang="sv-SE" dirty="0" smtClean="0"/>
              <a:t>stad – till 2025</a:t>
            </a:r>
            <a:endParaRPr lang="sv-SE" dirty="0"/>
          </a:p>
          <a:p>
            <a:r>
              <a:rPr lang="sv-SE" dirty="0" smtClean="0"/>
              <a:t>Utgå från Mål och budget (mål 2) och även fungerar </a:t>
            </a:r>
            <a:r>
              <a:rPr lang="sv-SE" dirty="0"/>
              <a:t>som underlag till </a:t>
            </a:r>
            <a:r>
              <a:rPr lang="sv-SE" dirty="0" smtClean="0"/>
              <a:t>kommande Mål </a:t>
            </a:r>
            <a:r>
              <a:rPr lang="sv-SE" dirty="0"/>
              <a:t>och budget och </a:t>
            </a:r>
            <a:r>
              <a:rPr lang="sv-SE" dirty="0" smtClean="0"/>
              <a:t>nämndernas </a:t>
            </a:r>
            <a:r>
              <a:rPr lang="sv-SE" dirty="0"/>
              <a:t>verksamhetsplaner</a:t>
            </a:r>
            <a:r>
              <a:rPr lang="sv-SE" dirty="0" smtClean="0"/>
              <a:t>.</a:t>
            </a:r>
          </a:p>
          <a:p>
            <a:r>
              <a:rPr lang="sv-SE" dirty="0"/>
              <a:t>S</a:t>
            </a:r>
            <a:r>
              <a:rPr lang="sv-SE" dirty="0" smtClean="0"/>
              <a:t>ärskilt </a:t>
            </a:r>
            <a:r>
              <a:rPr lang="sv-SE" dirty="0"/>
              <a:t>uppmärksamma perspektiven tillgänglighet och jämställdhet, barns och ungas rätt till kultur</a:t>
            </a:r>
          </a:p>
          <a:p>
            <a:r>
              <a:rPr lang="sv-SE" dirty="0" smtClean="0"/>
              <a:t>Underlätta </a:t>
            </a:r>
            <a:r>
              <a:rPr lang="sv-SE" dirty="0"/>
              <a:t>tvärsektoriella perspektiv och samverkan inom </a:t>
            </a:r>
            <a:r>
              <a:rPr lang="sv-SE" dirty="0" smtClean="0"/>
              <a:t>kulturområdet (internt och externt)</a:t>
            </a:r>
          </a:p>
          <a:p>
            <a:r>
              <a:rPr lang="sv-SE" dirty="0"/>
              <a:t>Utgå från de statliga kulturpolitiska målen och följa strukturen i den regionala kulturplanen</a:t>
            </a:r>
          </a:p>
          <a:p>
            <a:endParaRPr lang="sv-SE" dirty="0"/>
          </a:p>
          <a:p>
            <a:endParaRPr lang="sv-SE" dirty="0"/>
          </a:p>
        </p:txBody>
      </p:sp>
      <p:sp>
        <p:nvSpPr>
          <p:cNvPr id="4" name="Platshållare för bildnummer 3"/>
          <p:cNvSpPr>
            <a:spLocks noGrp="1"/>
          </p:cNvSpPr>
          <p:nvPr>
            <p:ph type="sldNum" sz="quarter" idx="12"/>
          </p:nvPr>
        </p:nvSpPr>
        <p:spPr/>
        <p:txBody>
          <a:bodyPr/>
          <a:lstStyle/>
          <a:p>
            <a:fld id="{D02B33C2-54EE-4A44-9B78-6F01870CE737}" type="slidenum">
              <a:rPr lang="sv-SE" smtClean="0"/>
              <a:t>4</a:t>
            </a:fld>
            <a:endParaRPr lang="sv-SE"/>
          </a:p>
        </p:txBody>
      </p:sp>
    </p:spTree>
    <p:extLst>
      <p:ext uri="{BB962C8B-B14F-4D97-AF65-F5344CB8AC3E}">
        <p14:creationId xmlns:p14="http://schemas.microsoft.com/office/powerpoint/2010/main" val="2938909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27567" y="541174"/>
            <a:ext cx="9371646" cy="1503854"/>
          </a:xfrm>
        </p:spPr>
        <p:txBody>
          <a:bodyPr/>
          <a:lstStyle/>
          <a:p>
            <a:r>
              <a:rPr lang="sv-SE" dirty="0" smtClean="0"/>
              <a:t>Återkommande synpunkter i dialoger</a:t>
            </a:r>
            <a:endParaRPr lang="sv-SE" dirty="0"/>
          </a:p>
        </p:txBody>
      </p:sp>
      <p:sp>
        <p:nvSpPr>
          <p:cNvPr id="3" name="Platshållare för innehåll 2"/>
          <p:cNvSpPr>
            <a:spLocks noGrp="1"/>
          </p:cNvSpPr>
          <p:nvPr>
            <p:ph idx="1"/>
          </p:nvPr>
        </p:nvSpPr>
        <p:spPr>
          <a:xfrm>
            <a:off x="880730" y="2241307"/>
            <a:ext cx="9371646" cy="3542250"/>
          </a:xfrm>
        </p:spPr>
        <p:txBody>
          <a:bodyPr/>
          <a:lstStyle/>
          <a:p>
            <a:r>
              <a:rPr lang="sv-SE" dirty="0"/>
              <a:t>Barn och unga</a:t>
            </a:r>
          </a:p>
          <a:p>
            <a:r>
              <a:rPr lang="sv-SE" dirty="0" smtClean="0"/>
              <a:t>Lokaler (tillgång och mötesplatser)</a:t>
            </a:r>
            <a:endParaRPr lang="sv-SE" dirty="0"/>
          </a:p>
          <a:p>
            <a:r>
              <a:rPr lang="sv-SE" dirty="0"/>
              <a:t>Stad och landsbygd</a:t>
            </a:r>
          </a:p>
          <a:p>
            <a:r>
              <a:rPr lang="sv-SE" dirty="0"/>
              <a:t>Tillgänglighet (fysisk, ekonomisk, </a:t>
            </a:r>
            <a:r>
              <a:rPr lang="sv-SE" dirty="0" smtClean="0"/>
              <a:t>geografisk, tidpunkt)</a:t>
            </a:r>
          </a:p>
          <a:p>
            <a:r>
              <a:rPr lang="sv-SE" dirty="0"/>
              <a:t>Äldres förutsättningar</a:t>
            </a:r>
          </a:p>
          <a:p>
            <a:r>
              <a:rPr lang="sv-SE" dirty="0" smtClean="0"/>
              <a:t>Avgifter och kostnadsfri </a:t>
            </a:r>
            <a:r>
              <a:rPr lang="sv-SE" dirty="0"/>
              <a:t>kultur</a:t>
            </a:r>
          </a:p>
          <a:p>
            <a:r>
              <a:rPr lang="sv-SE" dirty="0"/>
              <a:t>Konstmuseet</a:t>
            </a:r>
          </a:p>
          <a:p>
            <a:r>
              <a:rPr lang="sv-SE" dirty="0"/>
              <a:t>Kulturarbetarnas villkor</a:t>
            </a:r>
          </a:p>
          <a:p>
            <a:endParaRPr lang="sv-SE" dirty="0"/>
          </a:p>
        </p:txBody>
      </p:sp>
      <p:sp>
        <p:nvSpPr>
          <p:cNvPr id="4" name="Platshållare för bildnummer 3"/>
          <p:cNvSpPr>
            <a:spLocks noGrp="1"/>
          </p:cNvSpPr>
          <p:nvPr>
            <p:ph type="sldNum" sz="quarter" idx="12"/>
          </p:nvPr>
        </p:nvSpPr>
        <p:spPr/>
        <p:txBody>
          <a:bodyPr/>
          <a:lstStyle/>
          <a:p>
            <a:fld id="{D02B33C2-54EE-4A44-9B78-6F01870CE737}" type="slidenum">
              <a:rPr lang="sv-SE" smtClean="0"/>
              <a:t>5</a:t>
            </a:fld>
            <a:endParaRPr lang="sv-SE"/>
          </a:p>
        </p:txBody>
      </p:sp>
    </p:spTree>
    <p:extLst>
      <p:ext uri="{BB962C8B-B14F-4D97-AF65-F5344CB8AC3E}">
        <p14:creationId xmlns:p14="http://schemas.microsoft.com/office/powerpoint/2010/main" val="38281321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3" name="Platshållare för innehåll 2"/>
          <p:cNvSpPr>
            <a:spLocks noGrp="1"/>
          </p:cNvSpPr>
          <p:nvPr>
            <p:ph idx="1"/>
          </p:nvPr>
        </p:nvSpPr>
        <p:spPr>
          <a:xfrm>
            <a:off x="874414" y="1213317"/>
            <a:ext cx="9371646" cy="3542251"/>
          </a:xfrm>
        </p:spPr>
        <p:txBody>
          <a:bodyPr/>
          <a:lstStyle/>
          <a:p>
            <a:pPr marL="0" indent="0">
              <a:buSzPts val="2800"/>
              <a:buNone/>
            </a:pPr>
            <a:r>
              <a:rPr lang="sv-SE" dirty="0" smtClean="0">
                <a:solidFill>
                  <a:srgbClr val="000000"/>
                </a:solidFill>
              </a:rPr>
              <a:t>- Stolthet över Uppsalas kultur och Uppsalas förutsättningar inom kulturområdet</a:t>
            </a:r>
            <a:endParaRPr lang="sv-SE" dirty="0"/>
          </a:p>
          <a:p>
            <a:pPr marL="0" indent="0">
              <a:buNone/>
            </a:pPr>
            <a:r>
              <a:rPr lang="sv-SE" dirty="0" smtClean="0">
                <a:solidFill>
                  <a:srgbClr val="000000"/>
                </a:solidFill>
              </a:rPr>
              <a:t>- Uppsala har ett </a:t>
            </a:r>
            <a:r>
              <a:rPr lang="sv-SE" dirty="0">
                <a:solidFill>
                  <a:srgbClr val="000000"/>
                </a:solidFill>
              </a:rPr>
              <a:t>levande kulturarv </a:t>
            </a:r>
            <a:r>
              <a:rPr lang="sv-SE" dirty="0" smtClean="0">
                <a:solidFill>
                  <a:srgbClr val="000000"/>
                </a:solidFill>
              </a:rPr>
              <a:t>i </a:t>
            </a:r>
            <a:r>
              <a:rPr lang="sv-SE" dirty="0">
                <a:solidFill>
                  <a:srgbClr val="000000"/>
                </a:solidFill>
              </a:rPr>
              <a:t>ständig förändring</a:t>
            </a:r>
            <a:endParaRPr lang="sv-SE" dirty="0"/>
          </a:p>
          <a:p>
            <a:pPr marL="0" indent="0">
              <a:buNone/>
            </a:pPr>
            <a:r>
              <a:rPr lang="sv-SE" dirty="0" smtClean="0">
                <a:solidFill>
                  <a:srgbClr val="000000"/>
                </a:solidFill>
              </a:rPr>
              <a:t>- Den ”kreativa massan” </a:t>
            </a:r>
            <a:r>
              <a:rPr lang="sv-SE" dirty="0">
                <a:solidFill>
                  <a:srgbClr val="000000"/>
                </a:solidFill>
              </a:rPr>
              <a:t>och kulturens </a:t>
            </a:r>
            <a:r>
              <a:rPr lang="sv-SE" dirty="0" smtClean="0">
                <a:solidFill>
                  <a:srgbClr val="000000"/>
                </a:solidFill>
              </a:rPr>
              <a:t>ekosystem, samspelet mellan olika aktörer</a:t>
            </a:r>
          </a:p>
          <a:p>
            <a:pPr>
              <a:buFontTx/>
              <a:buChar char="-"/>
            </a:pPr>
            <a:r>
              <a:rPr lang="sv-SE" dirty="0" smtClean="0">
                <a:solidFill>
                  <a:srgbClr val="000000"/>
                </a:solidFill>
              </a:rPr>
              <a:t>Kultur som ett fjärde </a:t>
            </a:r>
          </a:p>
          <a:p>
            <a:pPr marL="0" indent="0">
              <a:buNone/>
            </a:pPr>
            <a:r>
              <a:rPr lang="sv-SE" dirty="0" smtClean="0">
                <a:solidFill>
                  <a:srgbClr val="000000"/>
                </a:solidFill>
              </a:rPr>
              <a:t>hållbarhetsperspektiv? </a:t>
            </a:r>
            <a:endParaRPr lang="sv-SE" dirty="0">
              <a:effectLst/>
            </a:endParaRPr>
          </a:p>
        </p:txBody>
      </p:sp>
      <p:sp>
        <p:nvSpPr>
          <p:cNvPr id="4" name="Platshållare för bildnummer 3"/>
          <p:cNvSpPr>
            <a:spLocks noGrp="1"/>
          </p:cNvSpPr>
          <p:nvPr>
            <p:ph type="sldNum" sz="quarter" idx="12"/>
          </p:nvPr>
        </p:nvSpPr>
        <p:spPr/>
        <p:txBody>
          <a:bodyPr/>
          <a:lstStyle/>
          <a:p>
            <a:fld id="{D02B33C2-54EE-4A44-9B78-6F01870CE737}" type="slidenum">
              <a:rPr lang="sv-SE" smtClean="0"/>
              <a:t>6</a:t>
            </a:fld>
            <a:endParaRPr lang="sv-SE"/>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93313" y="3454171"/>
            <a:ext cx="3863937" cy="2979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46106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Remiss</a:t>
            </a:r>
            <a:endParaRPr lang="sv-SE" dirty="0"/>
          </a:p>
        </p:txBody>
      </p:sp>
      <p:sp>
        <p:nvSpPr>
          <p:cNvPr id="3" name="Platshållare för innehåll 2"/>
          <p:cNvSpPr>
            <a:spLocks noGrp="1"/>
          </p:cNvSpPr>
          <p:nvPr>
            <p:ph idx="1"/>
          </p:nvPr>
        </p:nvSpPr>
        <p:spPr/>
        <p:txBody>
          <a:bodyPr/>
          <a:lstStyle/>
          <a:p>
            <a:r>
              <a:rPr lang="sv-SE" dirty="0"/>
              <a:t>Beslut om ett remissförslag antogs av kulturnämnden 18 juni</a:t>
            </a:r>
          </a:p>
          <a:p>
            <a:r>
              <a:rPr lang="sv-SE" dirty="0"/>
              <a:t>Extern remisstid 19 juni – 14 september</a:t>
            </a:r>
          </a:p>
          <a:p>
            <a:r>
              <a:rPr lang="sv-SE" dirty="0"/>
              <a:t>Extern remisskonferens 12 september (ca 50 deltagare)</a:t>
            </a:r>
          </a:p>
          <a:p>
            <a:r>
              <a:rPr lang="sv-SE" dirty="0"/>
              <a:t>Reviderat förslag 17 december till kulturnämnden</a:t>
            </a:r>
          </a:p>
          <a:p>
            <a:r>
              <a:rPr lang="sv-SE" dirty="0"/>
              <a:t>Lämnas över till kommunstyrelsen för fortsatt beredning</a:t>
            </a:r>
          </a:p>
          <a:p>
            <a:r>
              <a:rPr lang="sv-SE" dirty="0"/>
              <a:t>Beslut i kommunfullmäktige</a:t>
            </a:r>
          </a:p>
          <a:p>
            <a:r>
              <a:rPr lang="sv-SE" dirty="0"/>
              <a:t>Remisskonferens handlingsplan april 2019</a:t>
            </a:r>
          </a:p>
          <a:p>
            <a:endParaRPr lang="sv-SE" dirty="0"/>
          </a:p>
        </p:txBody>
      </p:sp>
      <p:sp>
        <p:nvSpPr>
          <p:cNvPr id="4" name="Platshållare för bildnummer 3"/>
          <p:cNvSpPr>
            <a:spLocks noGrp="1"/>
          </p:cNvSpPr>
          <p:nvPr>
            <p:ph type="sldNum" sz="quarter" idx="12"/>
          </p:nvPr>
        </p:nvSpPr>
        <p:spPr/>
        <p:txBody>
          <a:bodyPr/>
          <a:lstStyle/>
          <a:p>
            <a:fld id="{D02B33C2-54EE-4A44-9B78-6F01870CE737}" type="slidenum">
              <a:rPr lang="sv-SE" smtClean="0"/>
              <a:t>7</a:t>
            </a:fld>
            <a:endParaRPr lang="sv-SE"/>
          </a:p>
        </p:txBody>
      </p:sp>
    </p:spTree>
    <p:extLst>
      <p:ext uri="{BB962C8B-B14F-4D97-AF65-F5344CB8AC3E}">
        <p14:creationId xmlns:p14="http://schemas.microsoft.com/office/powerpoint/2010/main" val="35736483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Innehåll program</a:t>
            </a:r>
            <a:endParaRPr lang="sv-SE" dirty="0"/>
          </a:p>
        </p:txBody>
      </p:sp>
      <p:sp>
        <p:nvSpPr>
          <p:cNvPr id="3" name="Platshållare för text 2"/>
          <p:cNvSpPr>
            <a:spLocks noGrp="1"/>
          </p:cNvSpPr>
          <p:nvPr>
            <p:ph type="body" sz="quarter" idx="13"/>
          </p:nvPr>
        </p:nvSpPr>
        <p:spPr/>
        <p:txBody>
          <a:bodyPr/>
          <a:lstStyle/>
          <a:p>
            <a:endParaRPr lang="sv-SE"/>
          </a:p>
        </p:txBody>
      </p:sp>
      <p:sp>
        <p:nvSpPr>
          <p:cNvPr id="4" name="Platshållare för text 3"/>
          <p:cNvSpPr>
            <a:spLocks noGrp="1"/>
          </p:cNvSpPr>
          <p:nvPr>
            <p:ph type="body" sz="quarter" idx="14"/>
          </p:nvPr>
        </p:nvSpPr>
        <p:spPr/>
        <p:txBody>
          <a:bodyPr/>
          <a:lstStyle/>
          <a:p>
            <a:endParaRPr lang="sv-SE"/>
          </a:p>
        </p:txBody>
      </p:sp>
      <p:sp>
        <p:nvSpPr>
          <p:cNvPr id="5" name="Platshållare för text 4"/>
          <p:cNvSpPr>
            <a:spLocks noGrp="1"/>
          </p:cNvSpPr>
          <p:nvPr>
            <p:ph type="body" sz="quarter" idx="15"/>
          </p:nvPr>
        </p:nvSpPr>
        <p:spPr/>
        <p:txBody>
          <a:bodyPr/>
          <a:lstStyle/>
          <a:p>
            <a:endParaRPr lang="sv-SE"/>
          </a:p>
        </p:txBody>
      </p:sp>
    </p:spTree>
    <p:extLst>
      <p:ext uri="{BB962C8B-B14F-4D97-AF65-F5344CB8AC3E}">
        <p14:creationId xmlns:p14="http://schemas.microsoft.com/office/powerpoint/2010/main" val="14366880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Modell med tre olika perspektiv</a:t>
            </a:r>
          </a:p>
        </p:txBody>
      </p:sp>
      <p:sp>
        <p:nvSpPr>
          <p:cNvPr id="3" name="Platshållare för innehåll 2"/>
          <p:cNvSpPr>
            <a:spLocks noGrp="1"/>
          </p:cNvSpPr>
          <p:nvPr>
            <p:ph idx="1"/>
          </p:nvPr>
        </p:nvSpPr>
        <p:spPr/>
        <p:txBody>
          <a:bodyPr/>
          <a:lstStyle/>
          <a:p>
            <a:r>
              <a:rPr lang="sv-SE" dirty="0"/>
              <a:t>Målområde 1 Allas möjlighet att vara kulturellt delaktiga (kulturpolitik)</a:t>
            </a:r>
          </a:p>
          <a:p>
            <a:r>
              <a:rPr lang="sv-SE" dirty="0"/>
              <a:t>Målområde 2 Konstpolitik för ett vitalt och blomstrande samhälle</a:t>
            </a:r>
          </a:p>
          <a:p>
            <a:r>
              <a:rPr lang="sv-SE" dirty="0"/>
              <a:t>Målområde 3 Kulturplanering för en attraktiv, växande och hållbar kommun</a:t>
            </a:r>
          </a:p>
          <a:p>
            <a:endParaRPr lang="sv-SE" dirty="0"/>
          </a:p>
        </p:txBody>
      </p:sp>
      <p:sp>
        <p:nvSpPr>
          <p:cNvPr id="4" name="Platshållare för bildnummer 3"/>
          <p:cNvSpPr>
            <a:spLocks noGrp="1"/>
          </p:cNvSpPr>
          <p:nvPr>
            <p:ph type="sldNum" sz="quarter" idx="12"/>
          </p:nvPr>
        </p:nvSpPr>
        <p:spPr/>
        <p:txBody>
          <a:bodyPr/>
          <a:lstStyle/>
          <a:p>
            <a:fld id="{D02B33C2-54EE-4A44-9B78-6F01870CE737}" type="slidenum">
              <a:rPr lang="sv-SE" smtClean="0"/>
              <a:t>9</a:t>
            </a:fld>
            <a:endParaRPr lang="sv-SE"/>
          </a:p>
        </p:txBody>
      </p:sp>
    </p:spTree>
    <p:extLst>
      <p:ext uri="{BB962C8B-B14F-4D97-AF65-F5344CB8AC3E}">
        <p14:creationId xmlns:p14="http://schemas.microsoft.com/office/powerpoint/2010/main" val="738718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Uppsala">
  <a:themeElements>
    <a:clrScheme name="Uppsala">
      <a:dk1>
        <a:sysClr val="windowText" lastClr="000000"/>
      </a:dk1>
      <a:lt1>
        <a:sysClr val="window" lastClr="FFFFFF"/>
      </a:lt1>
      <a:dk2>
        <a:srgbClr val="44546A"/>
      </a:dk2>
      <a:lt2>
        <a:srgbClr val="FEDD00"/>
      </a:lt2>
      <a:accent1>
        <a:srgbClr val="45005C"/>
      </a:accent1>
      <a:accent2>
        <a:srgbClr val="2A285F"/>
      </a:accent2>
      <a:accent3>
        <a:srgbClr val="00555C"/>
      </a:accent3>
      <a:accent4>
        <a:srgbClr val="FF3E9B"/>
      </a:accent4>
      <a:accent5>
        <a:srgbClr val="A6CE39"/>
      </a:accent5>
      <a:accent6>
        <a:srgbClr val="1C9CD8"/>
      </a:accent6>
      <a:hlink>
        <a:srgbClr val="0563C1"/>
      </a:hlink>
      <a:folHlink>
        <a:srgbClr val="954F72"/>
      </a:folHlink>
    </a:clrScheme>
    <a:fontScheme name="Uppsala">
      <a:majorFont>
        <a:latin typeface="Source Sans Pro SemiBold"/>
        <a:ea typeface=""/>
        <a:cs typeface=""/>
      </a:majorFont>
      <a:minorFont>
        <a:latin typeface="Source Sans Pro"/>
        <a:ea typeface=""/>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Uppsala_mall_2018" id="{00366F4D-9E40-4C77-A761-C6E0543A46D5}" vid="{8A6E4131-D21F-4B91-A35B-AE34BC1DE3F5}"/>
    </a:ext>
  </a:extLst>
</a:theme>
</file>

<file path=ppt/theme/theme2.xml><?xml version="1.0" encoding="utf-8"?>
<a:theme xmlns:a="http://schemas.openxmlformats.org/drawingml/2006/main" name="Plommon avsnitt och innehåll">
  <a:themeElements>
    <a:clrScheme name="Uppsala kommun">
      <a:dk1>
        <a:sysClr val="windowText" lastClr="000000"/>
      </a:dk1>
      <a:lt1>
        <a:sysClr val="window" lastClr="FFFFFF"/>
      </a:lt1>
      <a:dk2>
        <a:srgbClr val="44546A"/>
      </a:dk2>
      <a:lt2>
        <a:srgbClr val="E7E6E6"/>
      </a:lt2>
      <a:accent1>
        <a:srgbClr val="45005C"/>
      </a:accent1>
      <a:accent2>
        <a:srgbClr val="202E45"/>
      </a:accent2>
      <a:accent3>
        <a:srgbClr val="00555C"/>
      </a:accent3>
      <a:accent4>
        <a:srgbClr val="FF3E9B"/>
      </a:accent4>
      <a:accent5>
        <a:srgbClr val="A6CE39"/>
      </a:accent5>
      <a:accent6>
        <a:srgbClr val="1C9CD8"/>
      </a:accent6>
      <a:hlink>
        <a:srgbClr val="0563C1"/>
      </a:hlink>
      <a:folHlink>
        <a:srgbClr val="954F72"/>
      </a:folHlink>
    </a:clrScheme>
    <a:fontScheme name="nya_ua_grund">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Uppsala_mall_2018" id="{00366F4D-9E40-4C77-A761-C6E0543A46D5}" vid="{5331276B-8E80-4F6C-92C8-0613BB747260}"/>
    </a:ext>
  </a:extLst>
</a:theme>
</file>

<file path=ppt/theme/theme3.xml><?xml version="1.0" encoding="utf-8"?>
<a:theme xmlns:a="http://schemas.openxmlformats.org/drawingml/2006/main" name="Petrol avsnitt och innehåll">
  <a:themeElements>
    <a:clrScheme name="Uppsala">
      <a:dk1>
        <a:sysClr val="windowText" lastClr="000000"/>
      </a:dk1>
      <a:lt1>
        <a:sysClr val="window" lastClr="FFFFFF"/>
      </a:lt1>
      <a:dk2>
        <a:srgbClr val="44546A"/>
      </a:dk2>
      <a:lt2>
        <a:srgbClr val="FEDD00"/>
      </a:lt2>
      <a:accent1>
        <a:srgbClr val="45005C"/>
      </a:accent1>
      <a:accent2>
        <a:srgbClr val="2A285F"/>
      </a:accent2>
      <a:accent3>
        <a:srgbClr val="00555C"/>
      </a:accent3>
      <a:accent4>
        <a:srgbClr val="FF3E9B"/>
      </a:accent4>
      <a:accent5>
        <a:srgbClr val="A6CE39"/>
      </a:accent5>
      <a:accent6>
        <a:srgbClr val="1C9CD8"/>
      </a:accent6>
      <a:hlink>
        <a:srgbClr val="0563C1"/>
      </a:hlink>
      <a:folHlink>
        <a:srgbClr val="954F72"/>
      </a:folHlink>
    </a:clrScheme>
    <a:fontScheme name="Uppsala">
      <a:majorFont>
        <a:latin typeface="Source Sans Pro SemiBold"/>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Uppsala_mall_2018" id="{00366F4D-9E40-4C77-A761-C6E0543A46D5}" vid="{C8B7EDDF-C2E4-448B-8E35-E736458000C3}"/>
    </a:ext>
  </a:extLst>
</a:theme>
</file>

<file path=ppt/theme/theme4.xml><?xml version="1.0" encoding="utf-8"?>
<a:theme xmlns:a="http://schemas.openxmlformats.org/drawingml/2006/main" name="Mossa avsnitt och innehåll">
  <a:themeElements>
    <a:clrScheme name="Anpassat 1">
      <a:dk1>
        <a:sysClr val="windowText" lastClr="000000"/>
      </a:dk1>
      <a:lt1>
        <a:sysClr val="window" lastClr="FFFFFF"/>
      </a:lt1>
      <a:dk2>
        <a:srgbClr val="44546A"/>
      </a:dk2>
      <a:lt2>
        <a:srgbClr val="E7E6E6"/>
      </a:lt2>
      <a:accent1>
        <a:srgbClr val="45005C"/>
      </a:accent1>
      <a:accent2>
        <a:srgbClr val="202E45"/>
      </a:accent2>
      <a:accent3>
        <a:srgbClr val="00555C"/>
      </a:accent3>
      <a:accent4>
        <a:srgbClr val="FF3E9B"/>
      </a:accent4>
      <a:accent5>
        <a:srgbClr val="A6CE39"/>
      </a:accent5>
      <a:accent6>
        <a:srgbClr val="1C9CD8"/>
      </a:accent6>
      <a:hlink>
        <a:srgbClr val="0563C1"/>
      </a:hlink>
      <a:folHlink>
        <a:srgbClr val="954F72"/>
      </a:folHlink>
    </a:clrScheme>
    <a:fontScheme name="Uppsala">
      <a:majorFont>
        <a:latin typeface="Source Sans Pro SemiBold"/>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Uppsala_mall_2018" id="{00366F4D-9E40-4C77-A761-C6E0543A46D5}" vid="{585BE30E-0CDE-435E-A79F-CD6B6F9B5AC3}"/>
    </a:ext>
  </a:extLst>
</a:theme>
</file>

<file path=ppt/theme/theme5.xml><?xml version="1.0" encoding="utf-8"?>
<a:theme xmlns:a="http://schemas.openxmlformats.org/drawingml/2006/main" name="Bildlayout">
  <a:themeElements>
    <a:clrScheme name="Uppsala">
      <a:dk1>
        <a:sysClr val="windowText" lastClr="000000"/>
      </a:dk1>
      <a:lt1>
        <a:sysClr val="window" lastClr="FFFFFF"/>
      </a:lt1>
      <a:dk2>
        <a:srgbClr val="44546A"/>
      </a:dk2>
      <a:lt2>
        <a:srgbClr val="E7E6E6"/>
      </a:lt2>
      <a:accent1>
        <a:srgbClr val="45005C"/>
      </a:accent1>
      <a:accent2>
        <a:srgbClr val="2A285F"/>
      </a:accent2>
      <a:accent3>
        <a:srgbClr val="00555C"/>
      </a:accent3>
      <a:accent4>
        <a:srgbClr val="FF3E9B"/>
      </a:accent4>
      <a:accent5>
        <a:srgbClr val="A6CE39"/>
      </a:accent5>
      <a:accent6>
        <a:srgbClr val="1C9CD8"/>
      </a:accent6>
      <a:hlink>
        <a:srgbClr val="0563C1"/>
      </a:hlink>
      <a:folHlink>
        <a:srgbClr val="954F72"/>
      </a:folHlink>
    </a:clrScheme>
    <a:fontScheme name="Uppsala">
      <a:majorFont>
        <a:latin typeface="Source Sans Pro SemiBold"/>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Uppsala_mall_2018" id="{00366F4D-9E40-4C77-A761-C6E0543A46D5}" vid="{E9281D92-AC70-4869-891F-481606842C6E}"/>
    </a:ext>
  </a:extLst>
</a:theme>
</file>

<file path=ppt/theme/theme6.xml><?xml version="1.0" encoding="utf-8"?>
<a:theme xmlns:a="http://schemas.openxmlformats.org/drawingml/2006/main" name="Diagram">
  <a:themeElements>
    <a:clrScheme name="Grafer_Uppsala kommun">
      <a:dk1>
        <a:sysClr val="windowText" lastClr="000000"/>
      </a:dk1>
      <a:lt1>
        <a:sysClr val="window" lastClr="FFFFFF"/>
      </a:lt1>
      <a:dk2>
        <a:srgbClr val="44546A"/>
      </a:dk2>
      <a:lt2>
        <a:srgbClr val="E7E6E6"/>
      </a:lt2>
      <a:accent1>
        <a:srgbClr val="A6CE39"/>
      </a:accent1>
      <a:accent2>
        <a:srgbClr val="FF3E9B"/>
      </a:accent2>
      <a:accent3>
        <a:srgbClr val="1C9CD8"/>
      </a:accent3>
      <a:accent4>
        <a:srgbClr val="708E7D"/>
      </a:accent4>
      <a:accent5>
        <a:srgbClr val="A6CE39"/>
      </a:accent5>
      <a:accent6>
        <a:srgbClr val="1C9CD8"/>
      </a:accent6>
      <a:hlink>
        <a:srgbClr val="0563C1"/>
      </a:hlink>
      <a:folHlink>
        <a:srgbClr val="954F72"/>
      </a:folHlink>
    </a:clrScheme>
    <a:fontScheme name="Uppsala">
      <a:majorFont>
        <a:latin typeface="Source Sans Pro SemiBold"/>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Uppsala_mall_2018" id="{00366F4D-9E40-4C77-A761-C6E0543A46D5}" vid="{6D36657F-CE15-40FF-8131-37494F14E606}"/>
    </a:ext>
  </a:extLst>
</a:theme>
</file>

<file path=ppt/theme/theme7.xml><?xml version="1.0" encoding="utf-8"?>
<a:theme xmlns:a="http://schemas.openxmlformats.org/drawingml/2006/main" name="Avslutsbild_Uppsala">
  <a:themeElements>
    <a:clrScheme name="Uppsala">
      <a:dk1>
        <a:sysClr val="windowText" lastClr="000000"/>
      </a:dk1>
      <a:lt1>
        <a:sysClr val="window" lastClr="FFFFFF"/>
      </a:lt1>
      <a:dk2>
        <a:srgbClr val="44546A"/>
      </a:dk2>
      <a:lt2>
        <a:srgbClr val="FEDD00"/>
      </a:lt2>
      <a:accent1>
        <a:srgbClr val="45005C"/>
      </a:accent1>
      <a:accent2>
        <a:srgbClr val="2A285F"/>
      </a:accent2>
      <a:accent3>
        <a:srgbClr val="00555C"/>
      </a:accent3>
      <a:accent4>
        <a:srgbClr val="FF3E9B"/>
      </a:accent4>
      <a:accent5>
        <a:srgbClr val="A6CE39"/>
      </a:accent5>
      <a:accent6>
        <a:srgbClr val="1C9CD8"/>
      </a:accent6>
      <a:hlink>
        <a:srgbClr val="0563C1"/>
      </a:hlink>
      <a:folHlink>
        <a:srgbClr val="954F72"/>
      </a:folHlink>
    </a:clrScheme>
    <a:fontScheme name="Uppsala">
      <a:majorFont>
        <a:latin typeface="Source Sans Pro SemiBold"/>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Uppsala_mall_2018" id="{00366F4D-9E40-4C77-A761-C6E0543A46D5}" vid="{0F424464-7122-4C34-8721-AA454F8D074F}"/>
    </a:ext>
  </a:extLst>
</a:theme>
</file>

<file path=ppt/theme/theme8.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7794</TotalTime>
  <Words>1051</Words>
  <Application>Microsoft Office PowerPoint</Application>
  <PresentationFormat>Anpassad</PresentationFormat>
  <Paragraphs>153</Paragraphs>
  <Slides>18</Slides>
  <Notes>11</Notes>
  <HiddenSlides>0</HiddenSlides>
  <MMClips>0</MMClips>
  <ScaleCrop>false</ScaleCrop>
  <HeadingPairs>
    <vt:vector size="4" baseType="variant">
      <vt:variant>
        <vt:lpstr>Tema</vt:lpstr>
      </vt:variant>
      <vt:variant>
        <vt:i4>7</vt:i4>
      </vt:variant>
      <vt:variant>
        <vt:lpstr>Bildrubriker</vt:lpstr>
      </vt:variant>
      <vt:variant>
        <vt:i4>18</vt:i4>
      </vt:variant>
    </vt:vector>
  </HeadingPairs>
  <TitlesOfParts>
    <vt:vector size="25" baseType="lpstr">
      <vt:lpstr>Tema Uppsala</vt:lpstr>
      <vt:lpstr>Plommon avsnitt och innehåll</vt:lpstr>
      <vt:lpstr>Petrol avsnitt och innehåll</vt:lpstr>
      <vt:lpstr>Mossa avsnitt och innehåll</vt:lpstr>
      <vt:lpstr>Bildlayout</vt:lpstr>
      <vt:lpstr>Diagram</vt:lpstr>
      <vt:lpstr>Avslutsbild_Uppsala</vt:lpstr>
      <vt:lpstr>Kulturpolitiskt program </vt:lpstr>
      <vt:lpstr>Bakgrund</vt:lpstr>
      <vt:lpstr>Process inför nuvarande förslag</vt:lpstr>
      <vt:lpstr>Programmet ska:</vt:lpstr>
      <vt:lpstr>Återkommande synpunkter i dialoger</vt:lpstr>
      <vt:lpstr>PowerPoint-presentation</vt:lpstr>
      <vt:lpstr>Remiss</vt:lpstr>
      <vt:lpstr>Innehåll program</vt:lpstr>
      <vt:lpstr>Modell med tre olika perspektiv</vt:lpstr>
      <vt:lpstr>Genomgående perspektiv i inledning</vt:lpstr>
      <vt:lpstr>1 Allas möjlighet att vara kulturellt delaktiga</vt:lpstr>
      <vt:lpstr>2 Konstpolitik för ett vitalt och blomstrande samhälle</vt:lpstr>
      <vt:lpstr>3 Kulturplanering för en attraktiv, växande och hållbar kommun</vt:lpstr>
      <vt:lpstr>Inkomna synpunkter på programförslaget</vt:lpstr>
      <vt:lpstr>Drygt 20 föreningar och ett antal privatpersoner har lämnat synpunkter</vt:lpstr>
      <vt:lpstr>PowerPoint-presentation</vt:lpstr>
      <vt:lpstr>PowerPoint-presentation</vt:lpstr>
      <vt:lpstr>PowerPoint-presentation</vt:lpstr>
    </vt:vector>
  </TitlesOfParts>
  <Company>Uppsala kommun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Ceder Staffan</dc:creator>
  <cp:lastModifiedBy>Wiksten Andersson Lena</cp:lastModifiedBy>
  <cp:revision>86</cp:revision>
  <cp:lastPrinted>2016-04-19T07:45:19Z</cp:lastPrinted>
  <dcterms:created xsi:type="dcterms:W3CDTF">2018-06-29T08:36:21Z</dcterms:created>
  <dcterms:modified xsi:type="dcterms:W3CDTF">2018-12-13T10:21:06Z</dcterms:modified>
</cp:coreProperties>
</file>