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60" r:id="rId2"/>
    <p:sldId id="269" r:id="rId3"/>
    <p:sldId id="267" r:id="rId4"/>
    <p:sldId id="263" r:id="rId5"/>
    <p:sldId id="270" r:id="rId6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387"/>
    <a:srgbClr val="F08273"/>
    <a:srgbClr val="FFD700"/>
    <a:srgbClr val="8CA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73653" autoAdjust="0"/>
  </p:normalViewPr>
  <p:slideViewPr>
    <p:cSldViewPr snapToGrid="0">
      <p:cViewPr varScale="1">
        <p:scale>
          <a:sx n="86" d="100"/>
          <a:sy n="86" d="100"/>
        </p:scale>
        <p:origin x="-876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51B1A-607C-4CFA-89EC-F8CC3C816118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7BC01-6843-4605-B090-3EA872172D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169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94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6800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7BC01-6843-4605-B090-3EA872172D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987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Presentationens namn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1523440" y="3730309"/>
            <a:ext cx="9170988" cy="546752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Ditt namn och titel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32404" y="4528058"/>
            <a:ext cx="9207500" cy="601663"/>
          </a:xfrm>
        </p:spPr>
        <p:txBody>
          <a:bodyPr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sv-SE" dirty="0"/>
              <a:t>Din förvaltning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533618" y="5317046"/>
            <a:ext cx="9232900" cy="627062"/>
          </a:xfrm>
        </p:spPr>
        <p:txBody>
          <a:bodyPr/>
          <a:lstStyle>
            <a:lvl1pPr marL="0" indent="0" algn="ctr">
              <a:buNone/>
              <a:defRPr lang="sv-SE" sz="2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dirty="0"/>
              <a:t>Datum (Skrivs datum, månad, år, t ex 21 maj 2016</a:t>
            </a:r>
          </a:p>
        </p:txBody>
      </p:sp>
    </p:spTree>
    <p:extLst>
      <p:ext uri="{BB962C8B-B14F-4D97-AF65-F5344CB8AC3E}">
        <p14:creationId xmlns:p14="http://schemas.microsoft.com/office/powerpoint/2010/main" val="282223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08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800" b="0"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lang="sv-SE" sz="2800" b="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sv-SE" dirty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574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ul">
    <p:bg>
      <p:bgPr>
        <a:solidFill>
          <a:srgbClr val="FFD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24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blå">
    <p:bg>
      <p:bgPr>
        <a:solidFill>
          <a:srgbClr val="8CAF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49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röd">
    <p:bg>
      <p:bgPr>
        <a:solidFill>
          <a:srgbClr val="F082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01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ild grön">
    <p:bg>
      <p:bgPr>
        <a:solidFill>
          <a:srgbClr val="82C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Rubrik för avsnittet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05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33C2-54EE-4A44-9B78-6F01870CE737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1415" y="260583"/>
            <a:ext cx="903654" cy="10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0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701" r:id="rId3"/>
    <p:sldLayoutId id="2147483686" r:id="rId4"/>
    <p:sldLayoutId id="2147483659" r:id="rId5"/>
    <p:sldLayoutId id="2147483669" r:id="rId6"/>
    <p:sldLayoutId id="2147483679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50428" y="302724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Tillgänglighetsarbetet på Stadsbyggnadsförvaltningen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sv-SE" dirty="0"/>
              <a:t>Sara Eriksdotter Bjurström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sv-SE" dirty="0"/>
              <a:t>SBF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sv-SE" dirty="0"/>
              <a:t>21 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87896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7FF269-C070-49CD-92A2-1E69BD54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Tillgänglighetsgrupp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DE3CFBE-AC41-49E8-B571-931268B0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Under våren 2017 skapades tillgänglighetsgruppen på SBF. </a:t>
            </a:r>
          </a:p>
          <a:p>
            <a:r>
              <a:rPr lang="sv-SE" dirty="0"/>
              <a:t>Syftet var att samla personer med kompetens och intresse för tillgänglighet och bilda ett nätverk inom förvaltningens olika avdelningar och enheter.</a:t>
            </a: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5A06EBCA-CB23-4536-9742-DC6F05A5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106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BC02B6C2-7EFE-4812-ADAE-DBD62FA72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2400" b="1" dirty="0">
                <a:ea typeface="Calibri" panose="020F0502020204030204" pitchFamily="34" charset="0"/>
              </a:rPr>
              <a:t>Sammankallande:</a:t>
            </a:r>
            <a:br>
              <a:rPr lang="sv-SE" sz="2400" b="1" dirty="0">
                <a:ea typeface="Calibri" panose="020F0502020204030204" pitchFamily="34" charset="0"/>
              </a:rPr>
            </a:br>
            <a:r>
              <a:rPr lang="sv-SE" sz="2400" dirty="0">
                <a:ea typeface="Calibri" panose="020F0502020204030204" pitchFamily="34" charset="0"/>
              </a:rPr>
              <a:t>Jenny Björnström, enhetschef för bostadsanpassning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2400" b="1" dirty="0">
                <a:ea typeface="Calibri" panose="020F0502020204030204" pitchFamily="34" charset="0"/>
              </a:rPr>
              <a:t>Deltagare:</a:t>
            </a:r>
            <a:br>
              <a:rPr lang="sv-SE" sz="2400" b="1" dirty="0">
                <a:ea typeface="Calibri" panose="020F0502020204030204" pitchFamily="34" charset="0"/>
              </a:rPr>
            </a:br>
            <a:r>
              <a:rPr lang="sv-SE" sz="2400" dirty="0">
                <a:ea typeface="Calibri" panose="020F0502020204030204" pitchFamily="34" charset="0"/>
              </a:rPr>
              <a:t>Medarbetare från samtliga avdelningar inom SBF.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2400" b="1" dirty="0">
                <a:ea typeface="Calibri" panose="020F0502020204030204" pitchFamily="34" charset="0"/>
              </a:rPr>
              <a:t>Mötestäthet:</a:t>
            </a:r>
            <a:br>
              <a:rPr lang="sv-SE" sz="2400" b="1" dirty="0">
                <a:ea typeface="Calibri" panose="020F0502020204030204" pitchFamily="34" charset="0"/>
              </a:rPr>
            </a:br>
            <a:r>
              <a:rPr lang="sv-SE" sz="2400" dirty="0">
                <a:ea typeface="Calibri" panose="020F0502020204030204" pitchFamily="34" charset="0"/>
              </a:rPr>
              <a:t>träffas ca 10 ggr/år </a:t>
            </a:r>
            <a:endParaRPr lang="sv-SE" sz="2400" dirty="0">
              <a:ea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B374D8FB-9A90-48AC-8087-FA909614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3</a:t>
            </a:fld>
            <a:endParaRPr lang="sv-SE"/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xmlns="" id="{5F756779-2B71-4DFF-9716-5C94C8EE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dirty="0"/>
              <a:t>Tillgänglighetsgruppen</a:t>
            </a:r>
          </a:p>
        </p:txBody>
      </p:sp>
    </p:spTree>
    <p:extLst>
      <p:ext uri="{BB962C8B-B14F-4D97-AF65-F5344CB8AC3E}">
        <p14:creationId xmlns:p14="http://schemas.microsoft.com/office/powerpoint/2010/main" val="5566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DC602A4-4BFD-4800-BC6C-EC234D4E5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0"/>
            <a:ext cx="10515600" cy="1325563"/>
          </a:xfrm>
        </p:spPr>
        <p:txBody>
          <a:bodyPr/>
          <a:lstStyle/>
          <a:p>
            <a:r>
              <a:rPr lang="sv-SE" dirty="0"/>
              <a:t>Tillgänglighetsgruppens uppdrag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99AB6EE0-1F91-4A02-B4F1-164D3D583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2845" y="1782093"/>
            <a:ext cx="5157787" cy="3684588"/>
          </a:xfrm>
        </p:spPr>
        <p:txBody>
          <a:bodyPr/>
          <a:lstStyle/>
          <a:p>
            <a:r>
              <a:rPr lang="sv-SE" sz="2400" dirty="0"/>
              <a:t>Tillgänglighetsgruppen ska ses som en länk mellan avdelningar och enheter på förvaltningsnivå men även mellan förvaltningar så att kunskap och kompetens inom tillgänglighet utbytas och spridas vidare.</a:t>
            </a:r>
          </a:p>
          <a:p>
            <a:pPr marL="0" indent="0">
              <a:buNone/>
            </a:pPr>
            <a:endParaRPr lang="sv-SE" sz="2400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xmlns="" id="{93911569-E2FB-453A-9DD1-A680FEC19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857251"/>
            <a:ext cx="5183188" cy="823912"/>
          </a:xfrm>
        </p:spPr>
        <p:txBody>
          <a:bodyPr/>
          <a:lstStyle/>
          <a:p>
            <a:r>
              <a:rPr lang="sv-SE" sz="2400" dirty="0"/>
              <a:t>Exempel på uppdrag: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xmlns="" id="{61DA8135-6579-4A5D-A70F-C0A1FF966E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1681163"/>
            <a:ext cx="5183188" cy="3684588"/>
          </a:xfrm>
        </p:spPr>
        <p:txBody>
          <a:bodyPr/>
          <a:lstStyle/>
          <a:p>
            <a:r>
              <a:rPr lang="sv-SE" sz="2000" dirty="0"/>
              <a:t>Att anordna/ta fram utbildningspaket för medarbetarna i förvaltningen</a:t>
            </a:r>
          </a:p>
          <a:p>
            <a:r>
              <a:rPr lang="sv-SE" sz="2000" dirty="0"/>
              <a:t>Att vara ett stöd och bollplank till övriga delar av förvaltningen</a:t>
            </a:r>
          </a:p>
          <a:p>
            <a:r>
              <a:rPr lang="sv-SE" sz="2000" dirty="0"/>
              <a:t>Att ta fram checklistor/hjälpmaterial kring tillgänglighet </a:t>
            </a:r>
          </a:p>
          <a:p>
            <a:r>
              <a:rPr lang="sv-SE" sz="2000" dirty="0"/>
              <a:t>Att vara kontaktyta mot HSO och andra organisationer som berörs av frågorna kring tillgänglighet.</a:t>
            </a:r>
          </a:p>
          <a:p>
            <a:r>
              <a:rPr lang="sv-SE" sz="2000" dirty="0"/>
              <a:t>Att tydliggöra i vilka delar av processen av byggandet av staden som deltagare i gruppen kan vara en resurs.</a:t>
            </a:r>
          </a:p>
          <a:p>
            <a:r>
              <a:rPr lang="sv-SE" sz="2000" dirty="0"/>
              <a:t>Att implementera beslutsdokument som rör tillgänglighet i olika delar. </a:t>
            </a:r>
          </a:p>
          <a:p>
            <a:pPr marL="0" indent="0">
              <a:buNone/>
            </a:pPr>
            <a:endParaRPr lang="sv-SE" sz="1400" dirty="0"/>
          </a:p>
          <a:p>
            <a:endParaRPr lang="sv-SE" sz="1400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E523C53E-25FE-4604-A44D-9BB17347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178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8894C74-EEB0-48C5-8E91-9FEC3B24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Arbetet just nu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30DF66C6-BBF7-4452-9A9C-A5CDC99BD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61147"/>
            <a:ext cx="10514012" cy="422851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Kartläggning av:</a:t>
            </a:r>
          </a:p>
          <a:p>
            <a:pPr marL="0" indent="0">
              <a:buNone/>
            </a:pPr>
            <a:r>
              <a:rPr lang="sv-SE" dirty="0"/>
              <a:t>- I vilka ”kritiska skeden” av samhällsbyggnadsprocessen måste man vara särskilt uppmärksam så att inte tillgänglighetsaspekterna förbises.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A5CE3988-67C5-4FCA-B798-6F3F5E5D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33C2-54EE-4A44-9B78-6F01870CE73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70548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presentation">
  <a:themeElements>
    <a:clrScheme name="nya_ua_grund_mörkare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006EB6"/>
      </a:accent1>
      <a:accent2>
        <a:srgbClr val="F15060"/>
      </a:accent2>
      <a:accent3>
        <a:srgbClr val="FFB511"/>
      </a:accent3>
      <a:accent4>
        <a:srgbClr val="169B62"/>
      </a:accent4>
      <a:accent5>
        <a:srgbClr val="7F7F7F"/>
      </a:accent5>
      <a:accent6>
        <a:srgbClr val="000000"/>
      </a:accent6>
      <a:hlink>
        <a:srgbClr val="0563C1"/>
      </a:hlink>
      <a:folHlink>
        <a:srgbClr val="954F72"/>
      </a:folHlink>
    </a:clrScheme>
    <a:fontScheme name="nya_ua_grund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Powerpoint-presentation</Template>
  <TotalTime>625</TotalTime>
  <Words>181</Words>
  <Application>Microsoft Office PowerPoint</Application>
  <PresentationFormat>Anpassad</PresentationFormat>
  <Paragraphs>30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Powerpoint-presentation</vt:lpstr>
      <vt:lpstr>Tillgänglighetsarbetet på Stadsbyggnadsförvaltningen</vt:lpstr>
      <vt:lpstr>Tillgänglighetsgrupp</vt:lpstr>
      <vt:lpstr>Tillgänglighetsgruppen</vt:lpstr>
      <vt:lpstr>Tillgänglighetsgruppens uppdrag</vt:lpstr>
      <vt:lpstr>Arbetet just nu</vt:lpstr>
    </vt:vector>
  </TitlesOfParts>
  <Company>Uppsala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Melin Karin</dc:creator>
  <cp:lastModifiedBy>Wiksten Andersson Lena</cp:lastModifiedBy>
  <cp:revision>50</cp:revision>
  <cp:lastPrinted>2018-04-23T05:54:26Z</cp:lastPrinted>
  <dcterms:created xsi:type="dcterms:W3CDTF">2016-04-27T16:37:31Z</dcterms:created>
  <dcterms:modified xsi:type="dcterms:W3CDTF">2018-09-26T08:41:31Z</dcterms:modified>
</cp:coreProperties>
</file>