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287" r:id="rId3"/>
    <p:sldId id="285" r:id="rId4"/>
    <p:sldId id="275" r:id="rId5"/>
    <p:sldId id="286" r:id="rId6"/>
    <p:sldId id="279" r:id="rId7"/>
    <p:sldId id="284" r:id="rId8"/>
    <p:sldId id="264" r:id="rId9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387"/>
    <a:srgbClr val="F08273"/>
    <a:srgbClr val="FFD700"/>
    <a:srgbClr val="8CA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78" y="-33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4BD34-65F6-4057-854F-02F6F99FEC43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D3331BE-45D4-4221-8FAF-C768DC9CD884}">
      <dgm:prSet phldrT="[Text]"/>
      <dgm:spPr/>
      <dgm:t>
        <a:bodyPr/>
        <a:lstStyle/>
        <a:p>
          <a:r>
            <a:rPr lang="sv-SE" b="1" dirty="0"/>
            <a:t>Upphandling &amp; Inköp</a:t>
          </a:r>
        </a:p>
      </dgm:t>
    </dgm:pt>
    <dgm:pt modelId="{4B873A44-33DA-4C23-B00B-906B98D62017}" type="parTrans" cxnId="{C85BA6C6-D5E3-4AFB-9048-1809095AEAE2}">
      <dgm:prSet/>
      <dgm:spPr/>
      <dgm:t>
        <a:bodyPr/>
        <a:lstStyle/>
        <a:p>
          <a:endParaRPr lang="sv-SE"/>
        </a:p>
      </dgm:t>
    </dgm:pt>
    <dgm:pt modelId="{922537D8-E135-4F5D-B410-F43F11D61D6C}" type="sibTrans" cxnId="{C85BA6C6-D5E3-4AFB-9048-1809095AEAE2}">
      <dgm:prSet/>
      <dgm:spPr/>
      <dgm:t>
        <a:bodyPr/>
        <a:lstStyle/>
        <a:p>
          <a:endParaRPr lang="sv-SE"/>
        </a:p>
      </dgm:t>
    </dgm:pt>
    <dgm:pt modelId="{1645AB8C-E29A-4A13-AB3A-82D64C1D4128}">
      <dgm:prSet phldrT="[Text]"/>
      <dgm:spPr/>
      <dgm:t>
        <a:bodyPr/>
        <a:lstStyle/>
        <a:p>
          <a:r>
            <a:rPr lang="sv-SE" b="1" dirty="0"/>
            <a:t>Vård &amp; Omsorg</a:t>
          </a:r>
        </a:p>
      </dgm:t>
    </dgm:pt>
    <dgm:pt modelId="{421953CC-3D9B-4833-B459-E49C7E4AD69C}" type="parTrans" cxnId="{E3DFBD6E-9B9D-4D79-8083-D23B7CB63593}">
      <dgm:prSet/>
      <dgm:spPr/>
      <dgm:t>
        <a:bodyPr/>
        <a:lstStyle/>
        <a:p>
          <a:endParaRPr lang="sv-SE"/>
        </a:p>
      </dgm:t>
    </dgm:pt>
    <dgm:pt modelId="{0C056AB2-8CCA-4D4C-BC2F-9F5ED0B2B2FC}" type="sibTrans" cxnId="{E3DFBD6E-9B9D-4D79-8083-D23B7CB63593}">
      <dgm:prSet/>
      <dgm:spPr/>
      <dgm:t>
        <a:bodyPr/>
        <a:lstStyle/>
        <a:p>
          <a:endParaRPr lang="sv-SE"/>
        </a:p>
      </dgm:t>
    </dgm:pt>
    <dgm:pt modelId="{59CDA5EB-D0E4-4EC9-A67D-B602CBD8A30E}">
      <dgm:prSet/>
      <dgm:spPr/>
      <dgm:t>
        <a:bodyPr/>
        <a:lstStyle/>
        <a:p>
          <a:r>
            <a:rPr lang="sv-SE" b="1" dirty="0"/>
            <a:t>Fastighet &amp; Entreprenad</a:t>
          </a:r>
        </a:p>
      </dgm:t>
    </dgm:pt>
    <dgm:pt modelId="{DD8CE9A1-9478-4C3E-A43A-6015FCC2DD20}" type="parTrans" cxnId="{2FF56E2E-667F-40B0-AD25-E88A1FD41EB0}">
      <dgm:prSet/>
      <dgm:spPr/>
      <dgm:t>
        <a:bodyPr/>
        <a:lstStyle/>
        <a:p>
          <a:endParaRPr lang="sv-SE"/>
        </a:p>
      </dgm:t>
    </dgm:pt>
    <dgm:pt modelId="{D7B41B70-5430-4AC3-9E79-1F5EF84293B3}" type="sibTrans" cxnId="{2FF56E2E-667F-40B0-AD25-E88A1FD41EB0}">
      <dgm:prSet/>
      <dgm:spPr/>
      <dgm:t>
        <a:bodyPr/>
        <a:lstStyle/>
        <a:p>
          <a:endParaRPr lang="sv-SE"/>
        </a:p>
      </dgm:t>
    </dgm:pt>
    <dgm:pt modelId="{D91E13C3-C9CA-43DB-8999-6CACFE2FD51D}">
      <dgm:prSet/>
      <dgm:spPr/>
      <dgm:t>
        <a:bodyPr/>
        <a:lstStyle/>
        <a:p>
          <a:r>
            <a:rPr lang="sv-SE" b="1" dirty="0"/>
            <a:t>Fordon &amp; Transport</a:t>
          </a:r>
        </a:p>
      </dgm:t>
    </dgm:pt>
    <dgm:pt modelId="{13ED7463-2EAE-4B66-B549-56F38A41D595}" type="parTrans" cxnId="{BD093CC6-9997-4F27-8309-0DA7947C7755}">
      <dgm:prSet/>
      <dgm:spPr/>
      <dgm:t>
        <a:bodyPr/>
        <a:lstStyle/>
        <a:p>
          <a:endParaRPr lang="sv-SE"/>
        </a:p>
      </dgm:t>
    </dgm:pt>
    <dgm:pt modelId="{F4022D53-F4BA-4699-B440-E848BC1B8499}" type="sibTrans" cxnId="{BD093CC6-9997-4F27-8309-0DA7947C7755}">
      <dgm:prSet/>
      <dgm:spPr/>
      <dgm:t>
        <a:bodyPr/>
        <a:lstStyle/>
        <a:p>
          <a:endParaRPr lang="sv-SE"/>
        </a:p>
      </dgm:t>
    </dgm:pt>
    <dgm:pt modelId="{D177976B-7AFF-4461-8143-3726717B74D1}">
      <dgm:prSet/>
      <dgm:spPr/>
      <dgm:t>
        <a:bodyPr/>
        <a:lstStyle/>
        <a:p>
          <a:r>
            <a:rPr lang="sv-SE" b="1" dirty="0"/>
            <a:t>Tjänster</a:t>
          </a:r>
        </a:p>
      </dgm:t>
    </dgm:pt>
    <dgm:pt modelId="{51802B85-1E39-456D-AF43-B604D7FD73C9}" type="parTrans" cxnId="{757E2320-7257-4946-8030-28C14EF881C8}">
      <dgm:prSet/>
      <dgm:spPr/>
      <dgm:t>
        <a:bodyPr/>
        <a:lstStyle/>
        <a:p>
          <a:endParaRPr lang="sv-SE"/>
        </a:p>
      </dgm:t>
    </dgm:pt>
    <dgm:pt modelId="{BCF82BBC-1BA8-4FE8-8C9D-9FC2559A6E4F}" type="sibTrans" cxnId="{757E2320-7257-4946-8030-28C14EF881C8}">
      <dgm:prSet/>
      <dgm:spPr/>
      <dgm:t>
        <a:bodyPr/>
        <a:lstStyle/>
        <a:p>
          <a:endParaRPr lang="sv-SE"/>
        </a:p>
      </dgm:t>
    </dgm:pt>
    <dgm:pt modelId="{A0A07C55-C0CD-4738-92BD-5F471C107F24}">
      <dgm:prSet/>
      <dgm:spPr/>
      <dgm:t>
        <a:bodyPr/>
        <a:lstStyle/>
        <a:p>
          <a:r>
            <a:rPr lang="sv-SE" b="1" dirty="0"/>
            <a:t>Varor</a:t>
          </a:r>
        </a:p>
      </dgm:t>
    </dgm:pt>
    <dgm:pt modelId="{57F4F493-CED6-4321-B9F1-A8479A7515D9}" type="parTrans" cxnId="{332275F9-7943-4598-85DB-954FC73AE242}">
      <dgm:prSet/>
      <dgm:spPr/>
      <dgm:t>
        <a:bodyPr/>
        <a:lstStyle/>
        <a:p>
          <a:endParaRPr lang="sv-SE"/>
        </a:p>
      </dgm:t>
    </dgm:pt>
    <dgm:pt modelId="{2243C335-1FB1-4C2A-8C35-3AADCB22EF1F}" type="sibTrans" cxnId="{332275F9-7943-4598-85DB-954FC73AE242}">
      <dgm:prSet/>
      <dgm:spPr/>
      <dgm:t>
        <a:bodyPr/>
        <a:lstStyle/>
        <a:p>
          <a:endParaRPr lang="sv-SE"/>
        </a:p>
      </dgm:t>
    </dgm:pt>
    <dgm:pt modelId="{C76BF45C-7F85-4527-8E68-5E1E5F2060D0}">
      <dgm:prSet/>
      <dgm:spPr/>
      <dgm:t>
        <a:bodyPr/>
        <a:lstStyle/>
        <a:p>
          <a:r>
            <a:rPr lang="sv-SE" b="1" dirty="0"/>
            <a:t>IT</a:t>
          </a:r>
        </a:p>
      </dgm:t>
    </dgm:pt>
    <dgm:pt modelId="{EC3AF32D-B415-437A-91A2-C1BAAD227358}" type="parTrans" cxnId="{F008B428-11DC-495F-8FC3-8BCA990FF843}">
      <dgm:prSet/>
      <dgm:spPr/>
      <dgm:t>
        <a:bodyPr/>
        <a:lstStyle/>
        <a:p>
          <a:endParaRPr lang="sv-SE"/>
        </a:p>
      </dgm:t>
    </dgm:pt>
    <dgm:pt modelId="{AAB7779D-C3BE-4591-8BB4-5762928E657F}" type="sibTrans" cxnId="{F008B428-11DC-495F-8FC3-8BCA990FF843}">
      <dgm:prSet/>
      <dgm:spPr/>
      <dgm:t>
        <a:bodyPr/>
        <a:lstStyle/>
        <a:p>
          <a:endParaRPr lang="sv-SE"/>
        </a:p>
      </dgm:t>
    </dgm:pt>
    <dgm:pt modelId="{F105125E-A420-4B34-BE75-FE584CA8F4E7}">
      <dgm:prSet/>
      <dgm:spPr/>
      <dgm:t>
        <a:bodyPr/>
        <a:lstStyle/>
        <a:p>
          <a:r>
            <a:rPr lang="sv-SE" b="1" dirty="0"/>
            <a:t>Livsmedel, kök &amp; måltid</a:t>
          </a:r>
        </a:p>
      </dgm:t>
    </dgm:pt>
    <dgm:pt modelId="{37D044D6-B106-4B2A-88E7-C562818A50BB}" type="parTrans" cxnId="{E9F2A3CB-4F78-4DBD-98B7-7CC2C0EA267C}">
      <dgm:prSet/>
      <dgm:spPr/>
      <dgm:t>
        <a:bodyPr/>
        <a:lstStyle/>
        <a:p>
          <a:endParaRPr lang="sv-SE"/>
        </a:p>
      </dgm:t>
    </dgm:pt>
    <dgm:pt modelId="{493866E7-30A0-42CB-9EEC-DE4903E7FFF0}" type="sibTrans" cxnId="{E9F2A3CB-4F78-4DBD-98B7-7CC2C0EA267C}">
      <dgm:prSet/>
      <dgm:spPr/>
      <dgm:t>
        <a:bodyPr/>
        <a:lstStyle/>
        <a:p>
          <a:endParaRPr lang="sv-SE"/>
        </a:p>
      </dgm:t>
    </dgm:pt>
    <dgm:pt modelId="{140F2130-21DD-4C20-AF58-8F80C47A58FC}" type="pres">
      <dgm:prSet presAssocID="{A064BD34-65F6-4057-854F-02F6F99FEC4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D8371A3A-3FA2-4157-B664-C4AED7BDC342}" type="pres">
      <dgm:prSet presAssocID="{DD3331BE-45D4-4221-8FAF-C768DC9CD884}" presName="root1" presStyleCnt="0"/>
      <dgm:spPr/>
    </dgm:pt>
    <dgm:pt modelId="{BFFB78BC-FC69-4F7C-AD3E-EB9183918837}" type="pres">
      <dgm:prSet presAssocID="{DD3331BE-45D4-4221-8FAF-C768DC9CD884}" presName="LevelOneTextNode" presStyleLbl="node0" presStyleIdx="0" presStyleCnt="1" custLinFactX="-6379" custLinFactNeighborX="-100000" custLinFactNeighborY="-648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0EC9A72-76B1-418C-9890-1C0417AD14ED}" type="pres">
      <dgm:prSet presAssocID="{DD3331BE-45D4-4221-8FAF-C768DC9CD884}" presName="level2hierChild" presStyleCnt="0"/>
      <dgm:spPr/>
    </dgm:pt>
    <dgm:pt modelId="{73490A2A-6DD0-486B-8917-5F0550189EF1}" type="pres">
      <dgm:prSet presAssocID="{DD8CE9A1-9478-4C3E-A43A-6015FCC2DD20}" presName="conn2-1" presStyleLbl="parChTrans1D2" presStyleIdx="0" presStyleCnt="7"/>
      <dgm:spPr/>
      <dgm:t>
        <a:bodyPr/>
        <a:lstStyle/>
        <a:p>
          <a:endParaRPr lang="sv-SE"/>
        </a:p>
      </dgm:t>
    </dgm:pt>
    <dgm:pt modelId="{6ECB9F32-EC96-47FB-ABD5-067F2DF3E1C1}" type="pres">
      <dgm:prSet presAssocID="{DD8CE9A1-9478-4C3E-A43A-6015FCC2DD20}" presName="connTx" presStyleLbl="parChTrans1D2" presStyleIdx="0" presStyleCnt="7"/>
      <dgm:spPr/>
      <dgm:t>
        <a:bodyPr/>
        <a:lstStyle/>
        <a:p>
          <a:endParaRPr lang="sv-SE"/>
        </a:p>
      </dgm:t>
    </dgm:pt>
    <dgm:pt modelId="{D627A6BA-FCE3-420C-B271-5F4DD0D6B533}" type="pres">
      <dgm:prSet presAssocID="{59CDA5EB-D0E4-4EC9-A67D-B602CBD8A30E}" presName="root2" presStyleCnt="0"/>
      <dgm:spPr/>
    </dgm:pt>
    <dgm:pt modelId="{06B35F1E-2411-4F03-A43E-A14D7B1C8B54}" type="pres">
      <dgm:prSet presAssocID="{59CDA5EB-D0E4-4EC9-A67D-B602CBD8A30E}" presName="LevelTwoTextNode" presStyleLbl="node2" presStyleIdx="0" presStyleCnt="7" custLinFactNeighborY="1447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14FB284-5AFD-41CD-91DC-0A2816F9AEF5}" type="pres">
      <dgm:prSet presAssocID="{59CDA5EB-D0E4-4EC9-A67D-B602CBD8A30E}" presName="level3hierChild" presStyleCnt="0"/>
      <dgm:spPr/>
    </dgm:pt>
    <dgm:pt modelId="{8F610372-1234-4E3E-876F-F33D57244B4F}" type="pres">
      <dgm:prSet presAssocID="{13ED7463-2EAE-4B66-B549-56F38A41D595}" presName="conn2-1" presStyleLbl="parChTrans1D2" presStyleIdx="1" presStyleCnt="7"/>
      <dgm:spPr/>
      <dgm:t>
        <a:bodyPr/>
        <a:lstStyle/>
        <a:p>
          <a:endParaRPr lang="sv-SE"/>
        </a:p>
      </dgm:t>
    </dgm:pt>
    <dgm:pt modelId="{419B1BAB-A9D2-49B1-AE97-2A718446B1AF}" type="pres">
      <dgm:prSet presAssocID="{13ED7463-2EAE-4B66-B549-56F38A41D595}" presName="connTx" presStyleLbl="parChTrans1D2" presStyleIdx="1" presStyleCnt="7"/>
      <dgm:spPr/>
      <dgm:t>
        <a:bodyPr/>
        <a:lstStyle/>
        <a:p>
          <a:endParaRPr lang="sv-SE"/>
        </a:p>
      </dgm:t>
    </dgm:pt>
    <dgm:pt modelId="{0A4F8C27-6AFD-476E-A08B-2BCBFBC2B8CB}" type="pres">
      <dgm:prSet presAssocID="{D91E13C3-C9CA-43DB-8999-6CACFE2FD51D}" presName="root2" presStyleCnt="0"/>
      <dgm:spPr/>
    </dgm:pt>
    <dgm:pt modelId="{292344DC-AFFF-4A00-A760-27C3F3635DCD}" type="pres">
      <dgm:prSet presAssocID="{D91E13C3-C9CA-43DB-8999-6CACFE2FD51D}" presName="LevelTwoTextNode" presStyleLbl="node2" presStyleIdx="1" presStyleCnt="7" custLinFactNeighborY="36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D3DB412-7CA7-48BB-A753-9E6EC7DC41C2}" type="pres">
      <dgm:prSet presAssocID="{D91E13C3-C9CA-43DB-8999-6CACFE2FD51D}" presName="level3hierChild" presStyleCnt="0"/>
      <dgm:spPr/>
    </dgm:pt>
    <dgm:pt modelId="{38D61CF1-6805-4496-9A64-4FA428947761}" type="pres">
      <dgm:prSet presAssocID="{EC3AF32D-B415-437A-91A2-C1BAAD227358}" presName="conn2-1" presStyleLbl="parChTrans1D2" presStyleIdx="2" presStyleCnt="7"/>
      <dgm:spPr/>
      <dgm:t>
        <a:bodyPr/>
        <a:lstStyle/>
        <a:p>
          <a:endParaRPr lang="sv-SE"/>
        </a:p>
      </dgm:t>
    </dgm:pt>
    <dgm:pt modelId="{AF0C5FE4-9916-4B82-BA5C-32D30D684647}" type="pres">
      <dgm:prSet presAssocID="{EC3AF32D-B415-437A-91A2-C1BAAD227358}" presName="connTx" presStyleLbl="parChTrans1D2" presStyleIdx="2" presStyleCnt="7"/>
      <dgm:spPr/>
      <dgm:t>
        <a:bodyPr/>
        <a:lstStyle/>
        <a:p>
          <a:endParaRPr lang="sv-SE"/>
        </a:p>
      </dgm:t>
    </dgm:pt>
    <dgm:pt modelId="{0995D1D1-34AF-427B-B461-183A6DC1F1D4}" type="pres">
      <dgm:prSet presAssocID="{C76BF45C-7F85-4527-8E68-5E1E5F2060D0}" presName="root2" presStyleCnt="0"/>
      <dgm:spPr/>
    </dgm:pt>
    <dgm:pt modelId="{A9EF321E-687C-4D76-A521-447E32EC1C72}" type="pres">
      <dgm:prSet presAssocID="{C76BF45C-7F85-4527-8E68-5E1E5F2060D0}" presName="LevelTwoTextNode" presStyleLbl="node2" presStyleIdx="2" presStyleCnt="7" custLinFactNeighborY="36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8DF0E40-C75A-429A-B6F8-776294C3A160}" type="pres">
      <dgm:prSet presAssocID="{C76BF45C-7F85-4527-8E68-5E1E5F2060D0}" presName="level3hierChild" presStyleCnt="0"/>
      <dgm:spPr/>
    </dgm:pt>
    <dgm:pt modelId="{620042B9-3756-409C-9041-0A01B3B54AD6}" type="pres">
      <dgm:prSet presAssocID="{37D044D6-B106-4B2A-88E7-C562818A50BB}" presName="conn2-1" presStyleLbl="parChTrans1D2" presStyleIdx="3" presStyleCnt="7"/>
      <dgm:spPr/>
      <dgm:t>
        <a:bodyPr/>
        <a:lstStyle/>
        <a:p>
          <a:endParaRPr lang="sv-SE"/>
        </a:p>
      </dgm:t>
    </dgm:pt>
    <dgm:pt modelId="{5D9AAB76-34BC-4413-96BA-3E281B28418F}" type="pres">
      <dgm:prSet presAssocID="{37D044D6-B106-4B2A-88E7-C562818A50BB}" presName="connTx" presStyleLbl="parChTrans1D2" presStyleIdx="3" presStyleCnt="7"/>
      <dgm:spPr/>
      <dgm:t>
        <a:bodyPr/>
        <a:lstStyle/>
        <a:p>
          <a:endParaRPr lang="sv-SE"/>
        </a:p>
      </dgm:t>
    </dgm:pt>
    <dgm:pt modelId="{798A0C84-74DF-4104-AAB1-0323FD4E8558}" type="pres">
      <dgm:prSet presAssocID="{F105125E-A420-4B34-BE75-FE584CA8F4E7}" presName="root2" presStyleCnt="0"/>
      <dgm:spPr/>
    </dgm:pt>
    <dgm:pt modelId="{39E9C411-767A-4E5E-AD34-15450A83C62D}" type="pres">
      <dgm:prSet presAssocID="{F105125E-A420-4B34-BE75-FE584CA8F4E7}" presName="LevelTwoTextNode" presStyleLbl="node2" presStyleIdx="3" presStyleCnt="7" custLinFactNeighborY="36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8B79EA0-E2DC-47A5-A081-6EEC5A54D4D5}" type="pres">
      <dgm:prSet presAssocID="{F105125E-A420-4B34-BE75-FE584CA8F4E7}" presName="level3hierChild" presStyleCnt="0"/>
      <dgm:spPr/>
    </dgm:pt>
    <dgm:pt modelId="{5E611739-B0F0-4152-BDFE-6D96829E73B1}" type="pres">
      <dgm:prSet presAssocID="{51802B85-1E39-456D-AF43-B604D7FD73C9}" presName="conn2-1" presStyleLbl="parChTrans1D2" presStyleIdx="4" presStyleCnt="7"/>
      <dgm:spPr/>
      <dgm:t>
        <a:bodyPr/>
        <a:lstStyle/>
        <a:p>
          <a:endParaRPr lang="sv-SE"/>
        </a:p>
      </dgm:t>
    </dgm:pt>
    <dgm:pt modelId="{729F2240-C4F0-4B83-975C-16E11E440F47}" type="pres">
      <dgm:prSet presAssocID="{51802B85-1E39-456D-AF43-B604D7FD73C9}" presName="connTx" presStyleLbl="parChTrans1D2" presStyleIdx="4" presStyleCnt="7"/>
      <dgm:spPr/>
      <dgm:t>
        <a:bodyPr/>
        <a:lstStyle/>
        <a:p>
          <a:endParaRPr lang="sv-SE"/>
        </a:p>
      </dgm:t>
    </dgm:pt>
    <dgm:pt modelId="{B066F93F-1F15-4FFC-AB86-A11EE835BEB7}" type="pres">
      <dgm:prSet presAssocID="{D177976B-7AFF-4461-8143-3726717B74D1}" presName="root2" presStyleCnt="0"/>
      <dgm:spPr/>
    </dgm:pt>
    <dgm:pt modelId="{AFC523FC-A99B-4D63-B0A1-B17AC17B3233}" type="pres">
      <dgm:prSet presAssocID="{D177976B-7AFF-4461-8143-3726717B74D1}" presName="LevelTwoTextNode" presStyleLbl="node2" presStyleIdx="4" presStyleCnt="7" custLinFactNeighborY="36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F22045B-5E0B-40BC-83A9-9533B8D7C094}" type="pres">
      <dgm:prSet presAssocID="{D177976B-7AFF-4461-8143-3726717B74D1}" presName="level3hierChild" presStyleCnt="0"/>
      <dgm:spPr/>
    </dgm:pt>
    <dgm:pt modelId="{DEC148D1-3E28-4979-892A-94722800FE73}" type="pres">
      <dgm:prSet presAssocID="{57F4F493-CED6-4321-B9F1-A8479A7515D9}" presName="conn2-1" presStyleLbl="parChTrans1D2" presStyleIdx="5" presStyleCnt="7"/>
      <dgm:spPr/>
      <dgm:t>
        <a:bodyPr/>
        <a:lstStyle/>
        <a:p>
          <a:endParaRPr lang="sv-SE"/>
        </a:p>
      </dgm:t>
    </dgm:pt>
    <dgm:pt modelId="{382C75D6-9938-4BA4-9B91-D26E9834A860}" type="pres">
      <dgm:prSet presAssocID="{57F4F493-CED6-4321-B9F1-A8479A7515D9}" presName="connTx" presStyleLbl="parChTrans1D2" presStyleIdx="5" presStyleCnt="7"/>
      <dgm:spPr/>
      <dgm:t>
        <a:bodyPr/>
        <a:lstStyle/>
        <a:p>
          <a:endParaRPr lang="sv-SE"/>
        </a:p>
      </dgm:t>
    </dgm:pt>
    <dgm:pt modelId="{AD7F17E8-448E-47C2-9097-F2BBFD540C9F}" type="pres">
      <dgm:prSet presAssocID="{A0A07C55-C0CD-4738-92BD-5F471C107F24}" presName="root2" presStyleCnt="0"/>
      <dgm:spPr/>
    </dgm:pt>
    <dgm:pt modelId="{5909C0AB-2D85-47C3-AABC-EE16E3191E1A}" type="pres">
      <dgm:prSet presAssocID="{A0A07C55-C0CD-4738-92BD-5F471C107F24}" presName="LevelTwoTextNode" presStyleLbl="node2" presStyleIdx="5" presStyleCnt="7" custLinFactNeighborY="36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17D28DE-C287-4B9A-B6A5-B74EADE0BC5E}" type="pres">
      <dgm:prSet presAssocID="{A0A07C55-C0CD-4738-92BD-5F471C107F24}" presName="level3hierChild" presStyleCnt="0"/>
      <dgm:spPr/>
    </dgm:pt>
    <dgm:pt modelId="{D1CBEB93-D4B8-48D3-9238-A1F5C8CCBB9D}" type="pres">
      <dgm:prSet presAssocID="{421953CC-3D9B-4833-B459-E49C7E4AD69C}" presName="conn2-1" presStyleLbl="parChTrans1D2" presStyleIdx="6" presStyleCnt="7"/>
      <dgm:spPr/>
      <dgm:t>
        <a:bodyPr/>
        <a:lstStyle/>
        <a:p>
          <a:endParaRPr lang="sv-SE"/>
        </a:p>
      </dgm:t>
    </dgm:pt>
    <dgm:pt modelId="{8AF6822F-BD75-4C42-8D5D-71442A778501}" type="pres">
      <dgm:prSet presAssocID="{421953CC-3D9B-4833-B459-E49C7E4AD69C}" presName="connTx" presStyleLbl="parChTrans1D2" presStyleIdx="6" presStyleCnt="7"/>
      <dgm:spPr/>
      <dgm:t>
        <a:bodyPr/>
        <a:lstStyle/>
        <a:p>
          <a:endParaRPr lang="sv-SE"/>
        </a:p>
      </dgm:t>
    </dgm:pt>
    <dgm:pt modelId="{5A30126B-D93F-4694-9208-60BEE4526D96}" type="pres">
      <dgm:prSet presAssocID="{1645AB8C-E29A-4A13-AB3A-82D64C1D4128}" presName="root2" presStyleCnt="0"/>
      <dgm:spPr/>
    </dgm:pt>
    <dgm:pt modelId="{727B8323-A2DF-4C5A-AEE3-A1CEC37582E9}" type="pres">
      <dgm:prSet presAssocID="{1645AB8C-E29A-4A13-AB3A-82D64C1D4128}" presName="LevelTwoTextNode" presStyleLbl="node2" presStyleIdx="6" presStyleCnt="7" custLinFactNeighborY="36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A381970-7AA4-4307-853D-BC156793E77D}" type="pres">
      <dgm:prSet presAssocID="{1645AB8C-E29A-4A13-AB3A-82D64C1D4128}" presName="level3hierChild" presStyleCnt="0"/>
      <dgm:spPr/>
    </dgm:pt>
  </dgm:ptLst>
  <dgm:cxnLst>
    <dgm:cxn modelId="{665B148C-C46A-42EE-A05D-5C7AB093FA73}" type="presOf" srcId="{37D044D6-B106-4B2A-88E7-C562818A50BB}" destId="{620042B9-3756-409C-9041-0A01B3B54AD6}" srcOrd="0" destOrd="0" presId="urn:microsoft.com/office/officeart/2005/8/layout/hierarchy2"/>
    <dgm:cxn modelId="{2FF56E2E-667F-40B0-AD25-E88A1FD41EB0}" srcId="{DD3331BE-45D4-4221-8FAF-C768DC9CD884}" destId="{59CDA5EB-D0E4-4EC9-A67D-B602CBD8A30E}" srcOrd="0" destOrd="0" parTransId="{DD8CE9A1-9478-4C3E-A43A-6015FCC2DD20}" sibTransId="{D7B41B70-5430-4AC3-9E79-1F5EF84293B3}"/>
    <dgm:cxn modelId="{E9F2A3CB-4F78-4DBD-98B7-7CC2C0EA267C}" srcId="{DD3331BE-45D4-4221-8FAF-C768DC9CD884}" destId="{F105125E-A420-4B34-BE75-FE584CA8F4E7}" srcOrd="3" destOrd="0" parTransId="{37D044D6-B106-4B2A-88E7-C562818A50BB}" sibTransId="{493866E7-30A0-42CB-9EEC-DE4903E7FFF0}"/>
    <dgm:cxn modelId="{8C303685-5389-4253-84D6-1EFE34CBB03F}" type="presOf" srcId="{59CDA5EB-D0E4-4EC9-A67D-B602CBD8A30E}" destId="{06B35F1E-2411-4F03-A43E-A14D7B1C8B54}" srcOrd="0" destOrd="0" presId="urn:microsoft.com/office/officeart/2005/8/layout/hierarchy2"/>
    <dgm:cxn modelId="{C454A619-83A6-4BF6-ADBF-79552AD3BDDF}" type="presOf" srcId="{DD8CE9A1-9478-4C3E-A43A-6015FCC2DD20}" destId="{73490A2A-6DD0-486B-8917-5F0550189EF1}" srcOrd="0" destOrd="0" presId="urn:microsoft.com/office/officeart/2005/8/layout/hierarchy2"/>
    <dgm:cxn modelId="{5A847995-8569-49B7-9118-56FB61AD8294}" type="presOf" srcId="{DD8CE9A1-9478-4C3E-A43A-6015FCC2DD20}" destId="{6ECB9F32-EC96-47FB-ABD5-067F2DF3E1C1}" srcOrd="1" destOrd="0" presId="urn:microsoft.com/office/officeart/2005/8/layout/hierarchy2"/>
    <dgm:cxn modelId="{B67DD527-E34A-48AB-88AA-B288AA53296F}" type="presOf" srcId="{A0A07C55-C0CD-4738-92BD-5F471C107F24}" destId="{5909C0AB-2D85-47C3-AABC-EE16E3191E1A}" srcOrd="0" destOrd="0" presId="urn:microsoft.com/office/officeart/2005/8/layout/hierarchy2"/>
    <dgm:cxn modelId="{E3DFBD6E-9B9D-4D79-8083-D23B7CB63593}" srcId="{DD3331BE-45D4-4221-8FAF-C768DC9CD884}" destId="{1645AB8C-E29A-4A13-AB3A-82D64C1D4128}" srcOrd="6" destOrd="0" parTransId="{421953CC-3D9B-4833-B459-E49C7E4AD69C}" sibTransId="{0C056AB2-8CCA-4D4C-BC2F-9F5ED0B2B2FC}"/>
    <dgm:cxn modelId="{C85BA6C6-D5E3-4AFB-9048-1809095AEAE2}" srcId="{A064BD34-65F6-4057-854F-02F6F99FEC43}" destId="{DD3331BE-45D4-4221-8FAF-C768DC9CD884}" srcOrd="0" destOrd="0" parTransId="{4B873A44-33DA-4C23-B00B-906B98D62017}" sibTransId="{922537D8-E135-4F5D-B410-F43F11D61D6C}"/>
    <dgm:cxn modelId="{6C6BF403-9301-4D0D-93B9-37BA7FA6F3D1}" type="presOf" srcId="{57F4F493-CED6-4321-B9F1-A8479A7515D9}" destId="{DEC148D1-3E28-4979-892A-94722800FE73}" srcOrd="0" destOrd="0" presId="urn:microsoft.com/office/officeart/2005/8/layout/hierarchy2"/>
    <dgm:cxn modelId="{B1BD2FAA-06D0-4D89-9219-3316089D159C}" type="presOf" srcId="{421953CC-3D9B-4833-B459-E49C7E4AD69C}" destId="{8AF6822F-BD75-4C42-8D5D-71442A778501}" srcOrd="1" destOrd="0" presId="urn:microsoft.com/office/officeart/2005/8/layout/hierarchy2"/>
    <dgm:cxn modelId="{60291D7A-7774-4DBB-8EC7-8B08F024E7E1}" type="presOf" srcId="{1645AB8C-E29A-4A13-AB3A-82D64C1D4128}" destId="{727B8323-A2DF-4C5A-AEE3-A1CEC37582E9}" srcOrd="0" destOrd="0" presId="urn:microsoft.com/office/officeart/2005/8/layout/hierarchy2"/>
    <dgm:cxn modelId="{9A399D20-8290-4756-9353-3E20EDD4BBE1}" type="presOf" srcId="{51802B85-1E39-456D-AF43-B604D7FD73C9}" destId="{729F2240-C4F0-4B83-975C-16E11E440F47}" srcOrd="1" destOrd="0" presId="urn:microsoft.com/office/officeart/2005/8/layout/hierarchy2"/>
    <dgm:cxn modelId="{531922A2-2A06-45BA-B06E-01FE8846A8A5}" type="presOf" srcId="{EC3AF32D-B415-437A-91A2-C1BAAD227358}" destId="{AF0C5FE4-9916-4B82-BA5C-32D30D684647}" srcOrd="1" destOrd="0" presId="urn:microsoft.com/office/officeart/2005/8/layout/hierarchy2"/>
    <dgm:cxn modelId="{093D8F24-06DC-483D-81DB-86D8F0D981C8}" type="presOf" srcId="{13ED7463-2EAE-4B66-B549-56F38A41D595}" destId="{8F610372-1234-4E3E-876F-F33D57244B4F}" srcOrd="0" destOrd="0" presId="urn:microsoft.com/office/officeart/2005/8/layout/hierarchy2"/>
    <dgm:cxn modelId="{FDE91021-0610-4F6D-AECE-7E71236D09E6}" type="presOf" srcId="{57F4F493-CED6-4321-B9F1-A8479A7515D9}" destId="{382C75D6-9938-4BA4-9B91-D26E9834A860}" srcOrd="1" destOrd="0" presId="urn:microsoft.com/office/officeart/2005/8/layout/hierarchy2"/>
    <dgm:cxn modelId="{FE88DEFE-A321-46B4-A355-9AE64E182E69}" type="presOf" srcId="{DD3331BE-45D4-4221-8FAF-C768DC9CD884}" destId="{BFFB78BC-FC69-4F7C-AD3E-EB9183918837}" srcOrd="0" destOrd="0" presId="urn:microsoft.com/office/officeart/2005/8/layout/hierarchy2"/>
    <dgm:cxn modelId="{13BEE402-AF98-44DB-8E8D-3A4BB49A0D31}" type="presOf" srcId="{13ED7463-2EAE-4B66-B549-56F38A41D595}" destId="{419B1BAB-A9D2-49B1-AE97-2A718446B1AF}" srcOrd="1" destOrd="0" presId="urn:microsoft.com/office/officeart/2005/8/layout/hierarchy2"/>
    <dgm:cxn modelId="{ED1915B9-2F04-467C-AF53-46C6131B3116}" type="presOf" srcId="{D91E13C3-C9CA-43DB-8999-6CACFE2FD51D}" destId="{292344DC-AFFF-4A00-A760-27C3F3635DCD}" srcOrd="0" destOrd="0" presId="urn:microsoft.com/office/officeart/2005/8/layout/hierarchy2"/>
    <dgm:cxn modelId="{BD093CC6-9997-4F27-8309-0DA7947C7755}" srcId="{DD3331BE-45D4-4221-8FAF-C768DC9CD884}" destId="{D91E13C3-C9CA-43DB-8999-6CACFE2FD51D}" srcOrd="1" destOrd="0" parTransId="{13ED7463-2EAE-4B66-B549-56F38A41D595}" sibTransId="{F4022D53-F4BA-4699-B440-E848BC1B8499}"/>
    <dgm:cxn modelId="{43A38839-22E0-4FBD-859E-BB88835EB424}" type="presOf" srcId="{37D044D6-B106-4B2A-88E7-C562818A50BB}" destId="{5D9AAB76-34BC-4413-96BA-3E281B28418F}" srcOrd="1" destOrd="0" presId="urn:microsoft.com/office/officeart/2005/8/layout/hierarchy2"/>
    <dgm:cxn modelId="{B79424C2-8AB1-48F3-BA8C-ED62C3076B65}" type="presOf" srcId="{51802B85-1E39-456D-AF43-B604D7FD73C9}" destId="{5E611739-B0F0-4152-BDFE-6D96829E73B1}" srcOrd="0" destOrd="0" presId="urn:microsoft.com/office/officeart/2005/8/layout/hierarchy2"/>
    <dgm:cxn modelId="{7EBEB7C6-5928-4AE4-A984-8BAADC006518}" type="presOf" srcId="{D177976B-7AFF-4461-8143-3726717B74D1}" destId="{AFC523FC-A99B-4D63-B0A1-B17AC17B3233}" srcOrd="0" destOrd="0" presId="urn:microsoft.com/office/officeart/2005/8/layout/hierarchy2"/>
    <dgm:cxn modelId="{EF4DB27A-DE28-4873-BDB1-3791D5CE7459}" type="presOf" srcId="{C76BF45C-7F85-4527-8E68-5E1E5F2060D0}" destId="{A9EF321E-687C-4D76-A521-447E32EC1C72}" srcOrd="0" destOrd="0" presId="urn:microsoft.com/office/officeart/2005/8/layout/hierarchy2"/>
    <dgm:cxn modelId="{3BAF8BCA-6B43-4E2A-80D0-817FF9E2945D}" type="presOf" srcId="{A064BD34-65F6-4057-854F-02F6F99FEC43}" destId="{140F2130-21DD-4C20-AF58-8F80C47A58FC}" srcOrd="0" destOrd="0" presId="urn:microsoft.com/office/officeart/2005/8/layout/hierarchy2"/>
    <dgm:cxn modelId="{1B7D5924-78A1-45EB-84CA-A0957851862E}" type="presOf" srcId="{F105125E-A420-4B34-BE75-FE584CA8F4E7}" destId="{39E9C411-767A-4E5E-AD34-15450A83C62D}" srcOrd="0" destOrd="0" presId="urn:microsoft.com/office/officeart/2005/8/layout/hierarchy2"/>
    <dgm:cxn modelId="{757E2320-7257-4946-8030-28C14EF881C8}" srcId="{DD3331BE-45D4-4221-8FAF-C768DC9CD884}" destId="{D177976B-7AFF-4461-8143-3726717B74D1}" srcOrd="4" destOrd="0" parTransId="{51802B85-1E39-456D-AF43-B604D7FD73C9}" sibTransId="{BCF82BBC-1BA8-4FE8-8C9D-9FC2559A6E4F}"/>
    <dgm:cxn modelId="{BC7DF962-3D46-49A7-A12F-A7A36E219BAD}" type="presOf" srcId="{421953CC-3D9B-4833-B459-E49C7E4AD69C}" destId="{D1CBEB93-D4B8-48D3-9238-A1F5C8CCBB9D}" srcOrd="0" destOrd="0" presId="urn:microsoft.com/office/officeart/2005/8/layout/hierarchy2"/>
    <dgm:cxn modelId="{332275F9-7943-4598-85DB-954FC73AE242}" srcId="{DD3331BE-45D4-4221-8FAF-C768DC9CD884}" destId="{A0A07C55-C0CD-4738-92BD-5F471C107F24}" srcOrd="5" destOrd="0" parTransId="{57F4F493-CED6-4321-B9F1-A8479A7515D9}" sibTransId="{2243C335-1FB1-4C2A-8C35-3AADCB22EF1F}"/>
    <dgm:cxn modelId="{F16AB85A-314C-4FDC-9B4F-1F4F877CE60E}" type="presOf" srcId="{EC3AF32D-B415-437A-91A2-C1BAAD227358}" destId="{38D61CF1-6805-4496-9A64-4FA428947761}" srcOrd="0" destOrd="0" presId="urn:microsoft.com/office/officeart/2005/8/layout/hierarchy2"/>
    <dgm:cxn modelId="{F008B428-11DC-495F-8FC3-8BCA990FF843}" srcId="{DD3331BE-45D4-4221-8FAF-C768DC9CD884}" destId="{C76BF45C-7F85-4527-8E68-5E1E5F2060D0}" srcOrd="2" destOrd="0" parTransId="{EC3AF32D-B415-437A-91A2-C1BAAD227358}" sibTransId="{AAB7779D-C3BE-4591-8BB4-5762928E657F}"/>
    <dgm:cxn modelId="{47D1E4D8-77A0-4BD9-8E45-FBDDAB1795BA}" type="presParOf" srcId="{140F2130-21DD-4C20-AF58-8F80C47A58FC}" destId="{D8371A3A-3FA2-4157-B664-C4AED7BDC342}" srcOrd="0" destOrd="0" presId="urn:microsoft.com/office/officeart/2005/8/layout/hierarchy2"/>
    <dgm:cxn modelId="{BBD41A5A-1A1E-40F1-ADF8-7C320616D09B}" type="presParOf" srcId="{D8371A3A-3FA2-4157-B664-C4AED7BDC342}" destId="{BFFB78BC-FC69-4F7C-AD3E-EB9183918837}" srcOrd="0" destOrd="0" presId="urn:microsoft.com/office/officeart/2005/8/layout/hierarchy2"/>
    <dgm:cxn modelId="{0303E684-E623-423C-86F6-02DF218E877D}" type="presParOf" srcId="{D8371A3A-3FA2-4157-B664-C4AED7BDC342}" destId="{50EC9A72-76B1-418C-9890-1C0417AD14ED}" srcOrd="1" destOrd="0" presId="urn:microsoft.com/office/officeart/2005/8/layout/hierarchy2"/>
    <dgm:cxn modelId="{F7DFC7B9-57F5-4D76-B214-73740E8D95EC}" type="presParOf" srcId="{50EC9A72-76B1-418C-9890-1C0417AD14ED}" destId="{73490A2A-6DD0-486B-8917-5F0550189EF1}" srcOrd="0" destOrd="0" presId="urn:microsoft.com/office/officeart/2005/8/layout/hierarchy2"/>
    <dgm:cxn modelId="{96119011-22DD-4FFD-AAB3-41547C09F139}" type="presParOf" srcId="{73490A2A-6DD0-486B-8917-5F0550189EF1}" destId="{6ECB9F32-EC96-47FB-ABD5-067F2DF3E1C1}" srcOrd="0" destOrd="0" presId="urn:microsoft.com/office/officeart/2005/8/layout/hierarchy2"/>
    <dgm:cxn modelId="{66276CFD-D2CE-480D-8321-B22C2BBC7933}" type="presParOf" srcId="{50EC9A72-76B1-418C-9890-1C0417AD14ED}" destId="{D627A6BA-FCE3-420C-B271-5F4DD0D6B533}" srcOrd="1" destOrd="0" presId="urn:microsoft.com/office/officeart/2005/8/layout/hierarchy2"/>
    <dgm:cxn modelId="{7EB4F398-2364-45C6-B26D-F700950AF1AD}" type="presParOf" srcId="{D627A6BA-FCE3-420C-B271-5F4DD0D6B533}" destId="{06B35F1E-2411-4F03-A43E-A14D7B1C8B54}" srcOrd="0" destOrd="0" presId="urn:microsoft.com/office/officeart/2005/8/layout/hierarchy2"/>
    <dgm:cxn modelId="{F38C7170-4690-48E4-B151-22D62F625A5D}" type="presParOf" srcId="{D627A6BA-FCE3-420C-B271-5F4DD0D6B533}" destId="{D14FB284-5AFD-41CD-91DC-0A2816F9AEF5}" srcOrd="1" destOrd="0" presId="urn:microsoft.com/office/officeart/2005/8/layout/hierarchy2"/>
    <dgm:cxn modelId="{592C4F65-A0D4-47D2-8F81-2C9270D50834}" type="presParOf" srcId="{50EC9A72-76B1-418C-9890-1C0417AD14ED}" destId="{8F610372-1234-4E3E-876F-F33D57244B4F}" srcOrd="2" destOrd="0" presId="urn:microsoft.com/office/officeart/2005/8/layout/hierarchy2"/>
    <dgm:cxn modelId="{5F4C13B6-23D6-403A-8277-7EDDFE184C26}" type="presParOf" srcId="{8F610372-1234-4E3E-876F-F33D57244B4F}" destId="{419B1BAB-A9D2-49B1-AE97-2A718446B1AF}" srcOrd="0" destOrd="0" presId="urn:microsoft.com/office/officeart/2005/8/layout/hierarchy2"/>
    <dgm:cxn modelId="{4217B748-832F-420B-B80C-A81C126E3887}" type="presParOf" srcId="{50EC9A72-76B1-418C-9890-1C0417AD14ED}" destId="{0A4F8C27-6AFD-476E-A08B-2BCBFBC2B8CB}" srcOrd="3" destOrd="0" presId="urn:microsoft.com/office/officeart/2005/8/layout/hierarchy2"/>
    <dgm:cxn modelId="{5D08F3D9-C588-4BFE-A8A0-CAF5847E603B}" type="presParOf" srcId="{0A4F8C27-6AFD-476E-A08B-2BCBFBC2B8CB}" destId="{292344DC-AFFF-4A00-A760-27C3F3635DCD}" srcOrd="0" destOrd="0" presId="urn:microsoft.com/office/officeart/2005/8/layout/hierarchy2"/>
    <dgm:cxn modelId="{F0C9C610-5338-4E16-9B1B-0E9A9D07461A}" type="presParOf" srcId="{0A4F8C27-6AFD-476E-A08B-2BCBFBC2B8CB}" destId="{AD3DB412-7CA7-48BB-A753-9E6EC7DC41C2}" srcOrd="1" destOrd="0" presId="urn:microsoft.com/office/officeart/2005/8/layout/hierarchy2"/>
    <dgm:cxn modelId="{7699C71D-8AD4-4B08-AEB6-04C92E722EE3}" type="presParOf" srcId="{50EC9A72-76B1-418C-9890-1C0417AD14ED}" destId="{38D61CF1-6805-4496-9A64-4FA428947761}" srcOrd="4" destOrd="0" presId="urn:microsoft.com/office/officeart/2005/8/layout/hierarchy2"/>
    <dgm:cxn modelId="{343CD6C4-8409-4E68-A775-F4B85FCCC761}" type="presParOf" srcId="{38D61CF1-6805-4496-9A64-4FA428947761}" destId="{AF0C5FE4-9916-4B82-BA5C-32D30D684647}" srcOrd="0" destOrd="0" presId="urn:microsoft.com/office/officeart/2005/8/layout/hierarchy2"/>
    <dgm:cxn modelId="{88A2EACE-62E0-45F2-A51E-4DB14AE40D34}" type="presParOf" srcId="{50EC9A72-76B1-418C-9890-1C0417AD14ED}" destId="{0995D1D1-34AF-427B-B461-183A6DC1F1D4}" srcOrd="5" destOrd="0" presId="urn:microsoft.com/office/officeart/2005/8/layout/hierarchy2"/>
    <dgm:cxn modelId="{6745F0B5-093C-4CF9-8336-5D5B2813AAE1}" type="presParOf" srcId="{0995D1D1-34AF-427B-B461-183A6DC1F1D4}" destId="{A9EF321E-687C-4D76-A521-447E32EC1C72}" srcOrd="0" destOrd="0" presId="urn:microsoft.com/office/officeart/2005/8/layout/hierarchy2"/>
    <dgm:cxn modelId="{BE37A028-7C7D-4A1A-9DFD-470F077FADFE}" type="presParOf" srcId="{0995D1D1-34AF-427B-B461-183A6DC1F1D4}" destId="{68DF0E40-C75A-429A-B6F8-776294C3A160}" srcOrd="1" destOrd="0" presId="urn:microsoft.com/office/officeart/2005/8/layout/hierarchy2"/>
    <dgm:cxn modelId="{D4B588E3-8E19-4628-B3AD-EDBE3BC296F7}" type="presParOf" srcId="{50EC9A72-76B1-418C-9890-1C0417AD14ED}" destId="{620042B9-3756-409C-9041-0A01B3B54AD6}" srcOrd="6" destOrd="0" presId="urn:microsoft.com/office/officeart/2005/8/layout/hierarchy2"/>
    <dgm:cxn modelId="{7C4AF0CF-36CD-485D-A567-FAC0B27D3366}" type="presParOf" srcId="{620042B9-3756-409C-9041-0A01B3B54AD6}" destId="{5D9AAB76-34BC-4413-96BA-3E281B28418F}" srcOrd="0" destOrd="0" presId="urn:microsoft.com/office/officeart/2005/8/layout/hierarchy2"/>
    <dgm:cxn modelId="{1880EBD4-C75E-401B-99EB-36278874E1C7}" type="presParOf" srcId="{50EC9A72-76B1-418C-9890-1C0417AD14ED}" destId="{798A0C84-74DF-4104-AAB1-0323FD4E8558}" srcOrd="7" destOrd="0" presId="urn:microsoft.com/office/officeart/2005/8/layout/hierarchy2"/>
    <dgm:cxn modelId="{C30D130E-B291-43F5-82A6-F664C65AF1C4}" type="presParOf" srcId="{798A0C84-74DF-4104-AAB1-0323FD4E8558}" destId="{39E9C411-767A-4E5E-AD34-15450A83C62D}" srcOrd="0" destOrd="0" presId="urn:microsoft.com/office/officeart/2005/8/layout/hierarchy2"/>
    <dgm:cxn modelId="{4DE64AA8-10AD-4620-9C3A-70B38BCABCEA}" type="presParOf" srcId="{798A0C84-74DF-4104-AAB1-0323FD4E8558}" destId="{C8B79EA0-E2DC-47A5-A081-6EEC5A54D4D5}" srcOrd="1" destOrd="0" presId="urn:microsoft.com/office/officeart/2005/8/layout/hierarchy2"/>
    <dgm:cxn modelId="{8C1BE2C4-0A84-4441-B935-303DE7B6CA6B}" type="presParOf" srcId="{50EC9A72-76B1-418C-9890-1C0417AD14ED}" destId="{5E611739-B0F0-4152-BDFE-6D96829E73B1}" srcOrd="8" destOrd="0" presId="urn:microsoft.com/office/officeart/2005/8/layout/hierarchy2"/>
    <dgm:cxn modelId="{9F2C9011-D4ED-40F0-B11C-457EC2D86DC2}" type="presParOf" srcId="{5E611739-B0F0-4152-BDFE-6D96829E73B1}" destId="{729F2240-C4F0-4B83-975C-16E11E440F47}" srcOrd="0" destOrd="0" presId="urn:microsoft.com/office/officeart/2005/8/layout/hierarchy2"/>
    <dgm:cxn modelId="{11860145-D643-40CC-9448-F9C04FFABF17}" type="presParOf" srcId="{50EC9A72-76B1-418C-9890-1C0417AD14ED}" destId="{B066F93F-1F15-4FFC-AB86-A11EE835BEB7}" srcOrd="9" destOrd="0" presId="urn:microsoft.com/office/officeart/2005/8/layout/hierarchy2"/>
    <dgm:cxn modelId="{B683DF0F-A6AD-48F6-8964-26EB02ACEE2E}" type="presParOf" srcId="{B066F93F-1F15-4FFC-AB86-A11EE835BEB7}" destId="{AFC523FC-A99B-4D63-B0A1-B17AC17B3233}" srcOrd="0" destOrd="0" presId="urn:microsoft.com/office/officeart/2005/8/layout/hierarchy2"/>
    <dgm:cxn modelId="{F0E47C26-E8AF-4083-B575-ADBE07E834ED}" type="presParOf" srcId="{B066F93F-1F15-4FFC-AB86-A11EE835BEB7}" destId="{BF22045B-5E0B-40BC-83A9-9533B8D7C094}" srcOrd="1" destOrd="0" presId="urn:microsoft.com/office/officeart/2005/8/layout/hierarchy2"/>
    <dgm:cxn modelId="{4AE8270C-C7E0-4577-9637-6BA753B7CDC6}" type="presParOf" srcId="{50EC9A72-76B1-418C-9890-1C0417AD14ED}" destId="{DEC148D1-3E28-4979-892A-94722800FE73}" srcOrd="10" destOrd="0" presId="urn:microsoft.com/office/officeart/2005/8/layout/hierarchy2"/>
    <dgm:cxn modelId="{B067A836-A8B5-4554-99BE-42F58C8B96E6}" type="presParOf" srcId="{DEC148D1-3E28-4979-892A-94722800FE73}" destId="{382C75D6-9938-4BA4-9B91-D26E9834A860}" srcOrd="0" destOrd="0" presId="urn:microsoft.com/office/officeart/2005/8/layout/hierarchy2"/>
    <dgm:cxn modelId="{5ECA2B55-0621-4DA1-AAAC-466F8DA19F0A}" type="presParOf" srcId="{50EC9A72-76B1-418C-9890-1C0417AD14ED}" destId="{AD7F17E8-448E-47C2-9097-F2BBFD540C9F}" srcOrd="11" destOrd="0" presId="urn:microsoft.com/office/officeart/2005/8/layout/hierarchy2"/>
    <dgm:cxn modelId="{F4201958-4C27-4147-BC5E-62A59FB5FF95}" type="presParOf" srcId="{AD7F17E8-448E-47C2-9097-F2BBFD540C9F}" destId="{5909C0AB-2D85-47C3-AABC-EE16E3191E1A}" srcOrd="0" destOrd="0" presId="urn:microsoft.com/office/officeart/2005/8/layout/hierarchy2"/>
    <dgm:cxn modelId="{A788F439-EBF8-42F8-8BF6-4A5EAC6643E4}" type="presParOf" srcId="{AD7F17E8-448E-47C2-9097-F2BBFD540C9F}" destId="{A17D28DE-C287-4B9A-B6A5-B74EADE0BC5E}" srcOrd="1" destOrd="0" presId="urn:microsoft.com/office/officeart/2005/8/layout/hierarchy2"/>
    <dgm:cxn modelId="{7C5A4630-6576-4CA0-BD93-A8A14577A24C}" type="presParOf" srcId="{50EC9A72-76B1-418C-9890-1C0417AD14ED}" destId="{D1CBEB93-D4B8-48D3-9238-A1F5C8CCBB9D}" srcOrd="12" destOrd="0" presId="urn:microsoft.com/office/officeart/2005/8/layout/hierarchy2"/>
    <dgm:cxn modelId="{8137A55F-9684-4126-AB67-3EE397453732}" type="presParOf" srcId="{D1CBEB93-D4B8-48D3-9238-A1F5C8CCBB9D}" destId="{8AF6822F-BD75-4C42-8D5D-71442A778501}" srcOrd="0" destOrd="0" presId="urn:microsoft.com/office/officeart/2005/8/layout/hierarchy2"/>
    <dgm:cxn modelId="{1CDA0BB9-C1AA-437C-ACBE-E63BA9CB4F50}" type="presParOf" srcId="{50EC9A72-76B1-418C-9890-1C0417AD14ED}" destId="{5A30126B-D93F-4694-9208-60BEE4526D96}" srcOrd="13" destOrd="0" presId="urn:microsoft.com/office/officeart/2005/8/layout/hierarchy2"/>
    <dgm:cxn modelId="{9086BA0D-2860-4888-A4B2-B3968CB4AAA0}" type="presParOf" srcId="{5A30126B-D93F-4694-9208-60BEE4526D96}" destId="{727B8323-A2DF-4C5A-AEE3-A1CEC37582E9}" srcOrd="0" destOrd="0" presId="urn:microsoft.com/office/officeart/2005/8/layout/hierarchy2"/>
    <dgm:cxn modelId="{BECA4AF8-0DB8-4C05-BFDC-A060A0E1121E}" type="presParOf" srcId="{5A30126B-D93F-4694-9208-60BEE4526D96}" destId="{CA381970-7AA4-4307-853D-BC156793E77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B78BC-FC69-4F7C-AD3E-EB9183918837}">
      <dsp:nvSpPr>
        <dsp:cNvPr id="0" name=""/>
        <dsp:cNvSpPr/>
      </dsp:nvSpPr>
      <dsp:spPr>
        <a:xfrm>
          <a:off x="1917972" y="1542072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Upphandling &amp; Inköp</a:t>
          </a:r>
        </a:p>
      </dsp:txBody>
      <dsp:txXfrm>
        <a:off x="1931074" y="1555174"/>
        <a:ext cx="868480" cy="421138"/>
      </dsp:txXfrm>
    </dsp:sp>
    <dsp:sp modelId="{73490A2A-6DD0-486B-8917-5F0550189EF1}">
      <dsp:nvSpPr>
        <dsp:cNvPr id="0" name=""/>
        <dsp:cNvSpPr/>
      </dsp:nvSpPr>
      <dsp:spPr>
        <a:xfrm rot="18695303">
          <a:off x="2480970" y="1016524"/>
          <a:ext cx="197300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973003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700" kern="1200"/>
        </a:p>
      </dsp:txBody>
      <dsp:txXfrm>
        <a:off x="3418146" y="978581"/>
        <a:ext cx="98650" cy="98650"/>
      </dsp:txXfrm>
    </dsp:sp>
    <dsp:sp modelId="{06B35F1E-2411-4F03-A43E-A14D7B1C8B54}">
      <dsp:nvSpPr>
        <dsp:cNvPr id="0" name=""/>
        <dsp:cNvSpPr/>
      </dsp:nvSpPr>
      <dsp:spPr>
        <a:xfrm>
          <a:off x="4122286" y="66398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Fastighet &amp; Entreprenad</a:t>
          </a:r>
        </a:p>
      </dsp:txBody>
      <dsp:txXfrm>
        <a:off x="4135388" y="79500"/>
        <a:ext cx="868480" cy="421138"/>
      </dsp:txXfrm>
    </dsp:sp>
    <dsp:sp modelId="{8F610372-1234-4E3E-876F-F33D57244B4F}">
      <dsp:nvSpPr>
        <dsp:cNvPr id="0" name=""/>
        <dsp:cNvSpPr/>
      </dsp:nvSpPr>
      <dsp:spPr>
        <a:xfrm rot="19318124">
          <a:off x="2636145" y="1242188"/>
          <a:ext cx="166265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662653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600" kern="1200"/>
        </a:p>
      </dsp:txBody>
      <dsp:txXfrm>
        <a:off x="3425905" y="1212003"/>
        <a:ext cx="83132" cy="83132"/>
      </dsp:txXfrm>
    </dsp:sp>
    <dsp:sp modelId="{292344DC-AFFF-4A00-A760-27C3F3635DCD}">
      <dsp:nvSpPr>
        <dsp:cNvPr id="0" name=""/>
        <dsp:cNvSpPr/>
      </dsp:nvSpPr>
      <dsp:spPr>
        <a:xfrm>
          <a:off x="4122286" y="517725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Fordon &amp; Transport</a:t>
          </a:r>
        </a:p>
      </dsp:txBody>
      <dsp:txXfrm>
        <a:off x="4135388" y="530827"/>
        <a:ext cx="868480" cy="421138"/>
      </dsp:txXfrm>
    </dsp:sp>
    <dsp:sp modelId="{38D61CF1-6805-4496-9A64-4FA428947761}">
      <dsp:nvSpPr>
        <dsp:cNvPr id="0" name=""/>
        <dsp:cNvSpPr/>
      </dsp:nvSpPr>
      <dsp:spPr>
        <a:xfrm rot="20323596">
          <a:off x="2764775" y="1499409"/>
          <a:ext cx="140539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05393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3432337" y="1475656"/>
        <a:ext cx="70269" cy="70269"/>
      </dsp:txXfrm>
    </dsp:sp>
    <dsp:sp modelId="{A9EF321E-687C-4D76-A521-447E32EC1C72}">
      <dsp:nvSpPr>
        <dsp:cNvPr id="0" name=""/>
        <dsp:cNvSpPr/>
      </dsp:nvSpPr>
      <dsp:spPr>
        <a:xfrm>
          <a:off x="4122286" y="1032169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IT</a:t>
          </a:r>
        </a:p>
      </dsp:txBody>
      <dsp:txXfrm>
        <a:off x="4135388" y="1045271"/>
        <a:ext cx="868480" cy="421138"/>
      </dsp:txXfrm>
    </dsp:sp>
    <dsp:sp modelId="{620042B9-3756-409C-9041-0A01B3B54AD6}">
      <dsp:nvSpPr>
        <dsp:cNvPr id="0" name=""/>
        <dsp:cNvSpPr/>
      </dsp:nvSpPr>
      <dsp:spPr>
        <a:xfrm rot="11919">
          <a:off x="2812653" y="1756631"/>
          <a:ext cx="130963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309637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3434731" y="1735272"/>
        <a:ext cx="65481" cy="65481"/>
      </dsp:txXfrm>
    </dsp:sp>
    <dsp:sp modelId="{39E9C411-767A-4E5E-AD34-15450A83C62D}">
      <dsp:nvSpPr>
        <dsp:cNvPr id="0" name=""/>
        <dsp:cNvSpPr/>
      </dsp:nvSpPr>
      <dsp:spPr>
        <a:xfrm>
          <a:off x="4122286" y="1546612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Livsmedel, kök &amp; måltid</a:t>
          </a:r>
        </a:p>
      </dsp:txBody>
      <dsp:txXfrm>
        <a:off x="4135388" y="1559714"/>
        <a:ext cx="868480" cy="421138"/>
      </dsp:txXfrm>
    </dsp:sp>
    <dsp:sp modelId="{5E611739-B0F0-4152-BDFE-6D96829E73B1}">
      <dsp:nvSpPr>
        <dsp:cNvPr id="0" name=""/>
        <dsp:cNvSpPr/>
      </dsp:nvSpPr>
      <dsp:spPr>
        <a:xfrm rot="1297055">
          <a:off x="2763115" y="2013853"/>
          <a:ext cx="140871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08713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3432254" y="1990017"/>
        <a:ext cx="70435" cy="70435"/>
      </dsp:txXfrm>
    </dsp:sp>
    <dsp:sp modelId="{AFC523FC-A99B-4D63-B0A1-B17AC17B3233}">
      <dsp:nvSpPr>
        <dsp:cNvPr id="0" name=""/>
        <dsp:cNvSpPr/>
      </dsp:nvSpPr>
      <dsp:spPr>
        <a:xfrm>
          <a:off x="4122286" y="2061056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Tjänster</a:t>
          </a:r>
        </a:p>
      </dsp:txBody>
      <dsp:txXfrm>
        <a:off x="4135388" y="2074158"/>
        <a:ext cx="868480" cy="421138"/>
      </dsp:txXfrm>
    </dsp:sp>
    <dsp:sp modelId="{DEC148D1-3E28-4979-892A-94722800FE73}">
      <dsp:nvSpPr>
        <dsp:cNvPr id="0" name=""/>
        <dsp:cNvSpPr/>
      </dsp:nvSpPr>
      <dsp:spPr>
        <a:xfrm rot="2296616">
          <a:off x="2633340" y="2271075"/>
          <a:ext cx="166826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668263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600" kern="1200"/>
        </a:p>
      </dsp:txBody>
      <dsp:txXfrm>
        <a:off x="3425765" y="2240750"/>
        <a:ext cx="83413" cy="83413"/>
      </dsp:txXfrm>
    </dsp:sp>
    <dsp:sp modelId="{5909C0AB-2D85-47C3-AABC-EE16E3191E1A}">
      <dsp:nvSpPr>
        <dsp:cNvPr id="0" name=""/>
        <dsp:cNvSpPr/>
      </dsp:nvSpPr>
      <dsp:spPr>
        <a:xfrm>
          <a:off x="4122286" y="2575499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Varor</a:t>
          </a:r>
        </a:p>
      </dsp:txBody>
      <dsp:txXfrm>
        <a:off x="4135388" y="2588601"/>
        <a:ext cx="868480" cy="421138"/>
      </dsp:txXfrm>
    </dsp:sp>
    <dsp:sp modelId="{D1CBEB93-D4B8-48D3-9238-A1F5C8CCBB9D}">
      <dsp:nvSpPr>
        <dsp:cNvPr id="0" name=""/>
        <dsp:cNvSpPr/>
      </dsp:nvSpPr>
      <dsp:spPr>
        <a:xfrm rot="2985956">
          <a:off x="2453688" y="2528296"/>
          <a:ext cx="202756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027567" y="11381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700" kern="1200"/>
        </a:p>
      </dsp:txBody>
      <dsp:txXfrm>
        <a:off x="3416782" y="2488988"/>
        <a:ext cx="101378" cy="101378"/>
      </dsp:txXfrm>
    </dsp:sp>
    <dsp:sp modelId="{727B8323-A2DF-4C5A-AEE3-A1CEC37582E9}">
      <dsp:nvSpPr>
        <dsp:cNvPr id="0" name=""/>
        <dsp:cNvSpPr/>
      </dsp:nvSpPr>
      <dsp:spPr>
        <a:xfrm>
          <a:off x="4122286" y="3089941"/>
          <a:ext cx="894684" cy="4473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 dirty="0"/>
            <a:t>Vård &amp; Omsorg</a:t>
          </a:r>
        </a:p>
      </dsp:txBody>
      <dsp:txXfrm>
        <a:off x="4135388" y="3103043"/>
        <a:ext cx="868480" cy="421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xmlns="" id="{4D53AE6D-3826-4DB2-B944-DC6D54B4B2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CC621E7A-99F1-43C5-A365-5D8033F3BE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2C87D-FB90-4E0F-8EFC-6B2E73DBC80A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D5A925D6-6E04-4E2C-B8F9-645BAD9C38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0B4F4590-685E-47CD-8099-6329142D1D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402FD-FC9A-41D7-A58E-DB08E69008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848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2018-09-26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Presentationens namn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1523440" y="3730309"/>
            <a:ext cx="9170988" cy="546752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sv-SE" dirty="0"/>
              <a:t>Ditt namn och titel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32404" y="4528058"/>
            <a:ext cx="9207500" cy="601663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sv-SE" dirty="0"/>
              <a:t>Din 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533618" y="5317046"/>
            <a:ext cx="9232900" cy="627062"/>
          </a:xfrm>
        </p:spPr>
        <p:txBody>
          <a:bodyPr/>
          <a:lstStyle>
            <a:lvl1pPr marL="0" indent="0" algn="ctr">
              <a:buNone/>
              <a:defRPr lang="sv-SE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282223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90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800" b="0"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lang="sv-SE" sz="2800" b="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sv-SE" dirty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574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ul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724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lå">
    <p:bg>
      <p:bgPr>
        <a:solidFill>
          <a:srgbClr val="8CA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röd">
    <p:bg>
      <p:bgPr>
        <a:solidFill>
          <a:srgbClr val="F08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001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rön">
    <p:bg>
      <p:bgPr>
        <a:solidFill>
          <a:srgbClr val="82C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405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0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701" r:id="rId3"/>
    <p:sldLayoutId id="2147483686" r:id="rId4"/>
    <p:sldLayoutId id="2147483659" r:id="rId5"/>
    <p:sldLayoutId id="2147483669" r:id="rId6"/>
    <p:sldLayoutId id="2147483679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9B74BA0-541A-4444-B4D4-49BA9CE962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Upphandling och inköp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xmlns="" id="{809CC9AD-ED6B-4D31-BC74-60FA9BFA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1</a:t>
            </a:fld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999D1186-EA12-4CDC-86C3-61132B3B9828}"/>
              </a:ext>
            </a:extLst>
          </p:cNvPr>
          <p:cNvSpPr txBox="1">
            <a:spLocks/>
          </p:cNvSpPr>
          <p:nvPr/>
        </p:nvSpPr>
        <p:spPr>
          <a:xfrm>
            <a:off x="3990340" y="4527550"/>
            <a:ext cx="9207500" cy="6016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Susanne Afzelius, inköpschef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9953EBCF-E6BB-4369-980B-A93B527950AD}"/>
              </a:ext>
            </a:extLst>
          </p:cNvPr>
          <p:cNvSpPr txBox="1">
            <a:spLocks/>
          </p:cNvSpPr>
          <p:nvPr/>
        </p:nvSpPr>
        <p:spPr>
          <a:xfrm>
            <a:off x="3977640" y="4969865"/>
            <a:ext cx="9232900" cy="627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Per Johansson, upphandlare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Handikapprådet 21 aug 2018</a:t>
            </a:r>
          </a:p>
        </p:txBody>
      </p:sp>
    </p:spTree>
    <p:extLst>
      <p:ext uri="{BB962C8B-B14F-4D97-AF65-F5344CB8AC3E}">
        <p14:creationId xmlns:p14="http://schemas.microsoft.com/office/powerpoint/2010/main" val="127142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93F81E2-C875-4D48-993B-10CCD017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Uppsala kommun – upphandling och inköp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AC8F65DB-95A0-4956-8B4C-E8FFA5ED0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Ca 150 upphandlingar per år</a:t>
            </a:r>
          </a:p>
          <a:p>
            <a:r>
              <a:rPr lang="sv-SE" dirty="0"/>
              <a:t>Upphandlar för ca 3,5 miljarder per år</a:t>
            </a:r>
          </a:p>
          <a:p>
            <a:r>
              <a:rPr lang="sv-SE" dirty="0"/>
              <a:t>Upphandlar kommungemensamma ramavtal och objektsspecifika avtal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AF0C7A83-F493-4375-A595-4C912396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758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FB71B7C7-ECAC-4399-BEE8-3FE4B739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 dirty="0"/>
          </a:p>
        </p:txBody>
      </p:sp>
      <p:sp>
        <p:nvSpPr>
          <p:cNvPr id="5" name="Platshållare för bildnummer 3">
            <a:extLst>
              <a:ext uri="{FF2B5EF4-FFF2-40B4-BE49-F238E27FC236}">
                <a16:creationId xmlns:a16="http://schemas.microsoft.com/office/drawing/2014/main" xmlns="" id="{7C93F58C-20F4-4A71-A28F-4CF521FB473C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2B33C2-54EE-4A44-9B78-6F01870CE737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xmlns="" id="{E266AD11-07D6-4B15-A26B-455D4FC8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Vilka är vi?</a:t>
            </a:r>
          </a:p>
        </p:txBody>
      </p:sp>
      <p:sp>
        <p:nvSpPr>
          <p:cNvPr id="7" name="Platshållare för bildnummer 3">
            <a:extLst>
              <a:ext uri="{FF2B5EF4-FFF2-40B4-BE49-F238E27FC236}">
                <a16:creationId xmlns:a16="http://schemas.microsoft.com/office/drawing/2014/main" xmlns="" id="{024A4333-9BB0-4547-A23A-01A7DA509D8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2B33C2-54EE-4A44-9B78-6F01870CE737}" type="slidenum">
              <a:rPr lang="sv-SE" smtClean="0"/>
              <a:pPr/>
              <a:t>3</a:t>
            </a:fld>
            <a:endParaRPr lang="sv-SE" dirty="0"/>
          </a:p>
        </p:txBody>
      </p:sp>
      <p:graphicFrame>
        <p:nvGraphicFramePr>
          <p:cNvPr id="8" name="Platshållare för innehåll 4">
            <a:extLst>
              <a:ext uri="{FF2B5EF4-FFF2-40B4-BE49-F238E27FC236}">
                <a16:creationId xmlns:a16="http://schemas.microsoft.com/office/drawing/2014/main" xmlns="" id="{90EEDAAF-66BA-4370-B184-F3F691B20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094977"/>
              </p:ext>
            </p:extLst>
          </p:nvPr>
        </p:nvGraphicFramePr>
        <p:xfrm>
          <a:off x="625403" y="1280250"/>
          <a:ext cx="7886700" cy="3537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xmlns="" id="{D6E58963-1ACB-4D19-BCB9-6AA65AE6AD44}"/>
              </a:ext>
            </a:extLst>
          </p:cNvPr>
          <p:cNvSpPr txBox="1"/>
          <p:nvPr/>
        </p:nvSpPr>
        <p:spPr>
          <a:xfrm>
            <a:off x="625403" y="5294546"/>
            <a:ext cx="3703638" cy="9002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Avtalscontroller 		Alf Hemlin, Linnéa Brinkälv</a:t>
            </a:r>
          </a:p>
          <a:p>
            <a:pPr>
              <a:defRPr/>
            </a:pPr>
            <a:r>
              <a:rPr lang="sv-SE" sz="1050" dirty="0" err="1"/>
              <a:t>Verksamhetscontroller</a:t>
            </a:r>
            <a:r>
              <a:rPr lang="sv-SE" sz="1050" dirty="0"/>
              <a:t>	Michael Frenéus</a:t>
            </a:r>
          </a:p>
          <a:p>
            <a:pPr>
              <a:defRPr/>
            </a:pPr>
            <a:r>
              <a:rPr lang="sv-SE" sz="1050" dirty="0"/>
              <a:t>Administratör		Anna Lundbäck</a:t>
            </a:r>
          </a:p>
          <a:p>
            <a:pPr>
              <a:defRPr/>
            </a:pPr>
            <a:r>
              <a:rPr lang="sv-SE" sz="1050" dirty="0"/>
              <a:t>E-handelssamordnare	Assal Ashir </a:t>
            </a:r>
          </a:p>
          <a:p>
            <a:pPr>
              <a:defRPr/>
            </a:pPr>
            <a:r>
              <a:rPr lang="sv-SE" sz="1050" dirty="0"/>
              <a:t>Inköpschef		Susanne Afzelius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xmlns="" id="{04A0F687-9F83-47A1-94A2-806C145DF5CB}"/>
              </a:ext>
            </a:extLst>
          </p:cNvPr>
          <p:cNvSpPr txBox="1"/>
          <p:nvPr/>
        </p:nvSpPr>
        <p:spPr>
          <a:xfrm>
            <a:off x="5795963" y="1407287"/>
            <a:ext cx="2398712" cy="4154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Mikael Nilsson, Pierre Stolt, My Wennerström, vakant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xmlns="" id="{5657951D-CAF3-40F5-A5F3-9D72FB25E7CE}"/>
              </a:ext>
            </a:extLst>
          </p:cNvPr>
          <p:cNvSpPr txBox="1"/>
          <p:nvPr/>
        </p:nvSpPr>
        <p:spPr>
          <a:xfrm>
            <a:off x="5795963" y="4502912"/>
            <a:ext cx="23987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Per Johansson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xmlns="" id="{9746AD84-15C1-4ACC-B933-1011BFD0EC57}"/>
              </a:ext>
            </a:extLst>
          </p:cNvPr>
          <p:cNvSpPr txBox="1"/>
          <p:nvPr/>
        </p:nvSpPr>
        <p:spPr>
          <a:xfrm>
            <a:off x="5795963" y="1864932"/>
            <a:ext cx="2398712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 err="1"/>
              <a:t>Carl-Göran</a:t>
            </a:r>
            <a:r>
              <a:rPr lang="sv-SE" sz="1050" dirty="0"/>
              <a:t> Bergstrand, Mats Jansson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xmlns="" id="{4E149CC3-5ED4-44AA-9AD8-A62EA03FF307}"/>
              </a:ext>
            </a:extLst>
          </p:cNvPr>
          <p:cNvSpPr txBox="1"/>
          <p:nvPr/>
        </p:nvSpPr>
        <p:spPr>
          <a:xfrm>
            <a:off x="5795963" y="2377059"/>
            <a:ext cx="23987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Per Luks, Måns Jacobsson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xmlns="" id="{5BAF1597-1C01-421D-B8CF-0BDC98BDE2C7}"/>
              </a:ext>
            </a:extLst>
          </p:cNvPr>
          <p:cNvSpPr txBox="1"/>
          <p:nvPr/>
        </p:nvSpPr>
        <p:spPr>
          <a:xfrm>
            <a:off x="5795963" y="2918587"/>
            <a:ext cx="239871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Ida Uddhammar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xmlns="" id="{93FFDBE3-82A5-44E7-9538-EB9CBD7EDD23}"/>
              </a:ext>
            </a:extLst>
          </p:cNvPr>
          <p:cNvSpPr txBox="1"/>
          <p:nvPr/>
        </p:nvSpPr>
        <p:spPr>
          <a:xfrm>
            <a:off x="5795963" y="3367850"/>
            <a:ext cx="2398712" cy="4154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Håkan Eriksson, Manfred Romedal, Stefan Palm, Thomas Friman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xmlns="" id="{9E23529F-4DA5-4F9B-9A5F-6F681BD8F9B7}"/>
              </a:ext>
            </a:extLst>
          </p:cNvPr>
          <p:cNvSpPr txBox="1"/>
          <p:nvPr/>
        </p:nvSpPr>
        <p:spPr>
          <a:xfrm>
            <a:off x="5795963" y="3926650"/>
            <a:ext cx="2398712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1050" dirty="0"/>
              <a:t>Sarah Freiwat, Ida Uddhammar, Alberina Mehanolli</a:t>
            </a:r>
          </a:p>
        </p:txBody>
      </p:sp>
    </p:spTree>
    <p:extLst>
      <p:ext uri="{BB962C8B-B14F-4D97-AF65-F5344CB8AC3E}">
        <p14:creationId xmlns:p14="http://schemas.microsoft.com/office/powerpoint/2010/main" val="152149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4720EF5-5CAA-400C-BFE6-9DDAB2FA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515600" cy="1325563"/>
          </a:xfrm>
        </p:spPr>
        <p:txBody>
          <a:bodyPr>
            <a:normAutofit/>
          </a:bodyPr>
          <a:lstStyle/>
          <a:p>
            <a:r>
              <a:rPr lang="sv-SE" sz="4000" dirty="0"/>
              <a:t>Hur arbetar vi tillsammans med verksamheten?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BC3E90F8-1E05-4597-8445-1514028D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 dirty="0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xmlns="" id="{D1E99E2A-C885-41D7-B4FC-25F3E4A77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3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sv-SE" altLang="sv-SE"/>
              <a:t> </a:t>
            </a:r>
          </a:p>
        </p:txBody>
      </p:sp>
      <p:sp>
        <p:nvSpPr>
          <p:cNvPr id="10" name="Rektangel med rundade hörn 3">
            <a:extLst>
              <a:ext uri="{FF2B5EF4-FFF2-40B4-BE49-F238E27FC236}">
                <a16:creationId xmlns:a16="http://schemas.microsoft.com/office/drawing/2014/main" xmlns="" id="{E1341378-03EB-40DF-81DC-4074739A5D75}"/>
              </a:ext>
            </a:extLst>
          </p:cNvPr>
          <p:cNvSpPr/>
          <p:nvPr/>
        </p:nvSpPr>
        <p:spPr>
          <a:xfrm>
            <a:off x="3043238" y="2066481"/>
            <a:ext cx="2389187" cy="156368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v-SE"/>
          </a:p>
        </p:txBody>
      </p:sp>
      <p:sp>
        <p:nvSpPr>
          <p:cNvPr id="11" name="Rektangel med rundade hörn 4">
            <a:extLst>
              <a:ext uri="{FF2B5EF4-FFF2-40B4-BE49-F238E27FC236}">
                <a16:creationId xmlns:a16="http://schemas.microsoft.com/office/drawing/2014/main" xmlns="" id="{DC9E3045-09F4-45F3-AFC0-82B3E48B1389}"/>
              </a:ext>
            </a:extLst>
          </p:cNvPr>
          <p:cNvSpPr/>
          <p:nvPr/>
        </p:nvSpPr>
        <p:spPr>
          <a:xfrm>
            <a:off x="2943225" y="5160010"/>
            <a:ext cx="2233613" cy="138271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v-SE"/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41D9B522-223B-49D8-AF36-FAA1D4503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4100703"/>
            <a:ext cx="2328863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xmlns="" id="{26ECA787-27B0-42D8-BCCB-F31819B05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733866"/>
            <a:ext cx="2141537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xmlns="" id="{60EE9F00-7EBD-4D72-B932-5433249CD137}"/>
              </a:ext>
            </a:extLst>
          </p:cNvPr>
          <p:cNvSpPr txBox="1"/>
          <p:nvPr/>
        </p:nvSpPr>
        <p:spPr>
          <a:xfrm>
            <a:off x="3055938" y="2221103"/>
            <a:ext cx="2524125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Arial" charset="0"/>
              </a:rPr>
              <a:t>Ställer krav på produkt</a:t>
            </a:r>
          </a:p>
          <a:p>
            <a:pPr eaLnBrk="1" hangingPunct="1">
              <a:defRPr/>
            </a:pPr>
            <a:r>
              <a:rPr lang="sv-SE" sz="1400" dirty="0">
                <a:latin typeface="Arial" charset="0"/>
              </a:rPr>
              <a:t>        eller tjänst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Arial" charset="0"/>
              </a:rPr>
              <a:t>Sakkunskap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Arial" charset="0"/>
              </a:rPr>
              <a:t>Vad ska utvärderas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Arial" charset="0"/>
              </a:rPr>
              <a:t>Referenspersoner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v-SE" sz="1400" dirty="0">
              <a:latin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v-SE" sz="1400" dirty="0">
              <a:latin typeface="Arial" charset="0"/>
            </a:endParaRPr>
          </a:p>
        </p:txBody>
      </p:sp>
      <p:sp>
        <p:nvSpPr>
          <p:cNvPr id="15" name="textruta 8">
            <a:extLst>
              <a:ext uri="{FF2B5EF4-FFF2-40B4-BE49-F238E27FC236}">
                <a16:creationId xmlns:a16="http://schemas.microsoft.com/office/drawing/2014/main" xmlns="" id="{2F333042-EDFD-47E0-804C-EC8F85D2F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925" y="5177092"/>
            <a:ext cx="19034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sv-SE" altLang="sv-SE" sz="1400"/>
              <a:t>Leder upphandlingen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400"/>
              <a:t>LOU Kompetens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400"/>
              <a:t>Affären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400"/>
              <a:t>Kommersiella villkor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xmlns="" id="{89AE6EEB-2165-4946-BEA1-E49D445083F3}"/>
              </a:ext>
            </a:extLst>
          </p:cNvPr>
          <p:cNvSpPr txBox="1"/>
          <p:nvPr/>
        </p:nvSpPr>
        <p:spPr>
          <a:xfrm>
            <a:off x="2184400" y="3639122"/>
            <a:ext cx="1450975" cy="6143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600" b="1" dirty="0">
                <a:solidFill>
                  <a:schemeClr val="bg1"/>
                </a:solidFill>
                <a:latin typeface="Arial" charset="0"/>
              </a:rPr>
              <a:t>Beställare</a:t>
            </a:r>
          </a:p>
          <a:p>
            <a:pPr eaLnBrk="1" hangingPunct="1">
              <a:defRPr/>
            </a:pPr>
            <a:endParaRPr lang="sv-SE" dirty="0">
              <a:latin typeface="Arial" charset="0"/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xmlns="" id="{41B9531C-2DDD-4EC9-8D1C-50C6CBBED791}"/>
              </a:ext>
            </a:extLst>
          </p:cNvPr>
          <p:cNvSpPr txBox="1"/>
          <p:nvPr/>
        </p:nvSpPr>
        <p:spPr>
          <a:xfrm>
            <a:off x="4859338" y="4967478"/>
            <a:ext cx="156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v-SE" sz="1600" b="1" dirty="0">
                <a:solidFill>
                  <a:schemeClr val="bg1"/>
                </a:solidFill>
                <a:latin typeface="Arial" charset="0"/>
              </a:rPr>
              <a:t>Upphandlingsenheten</a:t>
            </a:r>
          </a:p>
        </p:txBody>
      </p:sp>
    </p:spTree>
    <p:extLst>
      <p:ext uri="{BB962C8B-B14F-4D97-AF65-F5344CB8AC3E}">
        <p14:creationId xmlns:p14="http://schemas.microsoft.com/office/powerpoint/2010/main" val="318445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604CB05B-B467-4D08-AF38-7B0C737C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 dirty="0"/>
          </a:p>
        </p:txBody>
      </p:sp>
      <p:sp>
        <p:nvSpPr>
          <p:cNvPr id="5" name="Platshållare för bildnummer 3">
            <a:extLst>
              <a:ext uri="{FF2B5EF4-FFF2-40B4-BE49-F238E27FC236}">
                <a16:creationId xmlns:a16="http://schemas.microsoft.com/office/drawing/2014/main" xmlns="" id="{BAE51AD3-8825-4DA5-9411-CB574513D3D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2B33C2-54EE-4A44-9B78-6F01870CE737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xmlns="" id="{6DA6BD87-1CF2-4615-BFC3-C87C31FF780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r>
              <a:rPr lang="sv-SE" dirty="0"/>
              <a:t>Grundläggande principerna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xmlns="" id="{F92D1E56-8F1F-46C5-8694-049A9511786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652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Likabehandling </a:t>
            </a:r>
          </a:p>
          <a:p>
            <a:r>
              <a:rPr lang="sv-SE" dirty="0"/>
              <a:t>Icke-diskriminering </a:t>
            </a:r>
          </a:p>
          <a:p>
            <a:r>
              <a:rPr lang="sv-SE" dirty="0"/>
              <a:t>Öppenhet </a:t>
            </a:r>
          </a:p>
          <a:p>
            <a:r>
              <a:rPr lang="sv-SE" dirty="0"/>
              <a:t>Proportionalitet</a:t>
            </a:r>
          </a:p>
          <a:p>
            <a:r>
              <a:rPr lang="sv-SE" dirty="0"/>
              <a:t>Ömsesidigt erkännande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8" name="Platshållare för bildnummer 3">
            <a:extLst>
              <a:ext uri="{FF2B5EF4-FFF2-40B4-BE49-F238E27FC236}">
                <a16:creationId xmlns:a16="http://schemas.microsoft.com/office/drawing/2014/main" xmlns="" id="{6C4BB4A7-55BF-4495-BD2B-E33EC58EB736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2B33C2-54EE-4A44-9B78-6F01870CE737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9" name="Picture 2" descr="http://www.psephizo.com/wp-content/uploads/2016/04/EU.jpg">
            <a:extLst>
              <a:ext uri="{FF2B5EF4-FFF2-40B4-BE49-F238E27FC236}">
                <a16:creationId xmlns:a16="http://schemas.microsoft.com/office/drawing/2014/main" xmlns="" id="{42E08540-B194-4BAF-A2CD-F8C5583A7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316" y="2331648"/>
            <a:ext cx="2872884" cy="175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25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 1"/>
          <p:cNvSpPr>
            <a:spLocks noGrp="1"/>
          </p:cNvSpPr>
          <p:nvPr>
            <p:ph type="title"/>
          </p:nvPr>
        </p:nvSpPr>
        <p:spPr>
          <a:xfrm>
            <a:off x="773416" y="139783"/>
            <a:ext cx="10515600" cy="1325563"/>
          </a:xfrm>
        </p:spPr>
        <p:txBody>
          <a:bodyPr/>
          <a:lstStyle/>
          <a:p>
            <a:r>
              <a:rPr lang="sv-SE" altLang="sv-SE" dirty="0"/>
              <a:t>Hur går en upphandling till?</a:t>
            </a:r>
          </a:p>
        </p:txBody>
      </p:sp>
      <p:grpSp>
        <p:nvGrpSpPr>
          <p:cNvPr id="29" name="Grupp 28"/>
          <p:cNvGrpSpPr/>
          <p:nvPr/>
        </p:nvGrpSpPr>
        <p:grpSpPr>
          <a:xfrm>
            <a:off x="775984" y="2055979"/>
            <a:ext cx="2102606" cy="841042"/>
            <a:chOff x="1283" y="1755147"/>
            <a:chExt cx="2102606" cy="84104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5" name="Pil: femhörning 44"/>
            <p:cNvSpPr/>
            <p:nvPr/>
          </p:nvSpPr>
          <p:spPr>
            <a:xfrm>
              <a:off x="1283" y="1755147"/>
              <a:ext cx="2102606" cy="841042"/>
            </a:xfrm>
            <a:prstGeom prst="homePlate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Pil: femhörning 4"/>
            <p:cNvSpPr txBox="1"/>
            <p:nvPr/>
          </p:nvSpPr>
          <p:spPr>
            <a:xfrm>
              <a:off x="1283" y="1755147"/>
              <a:ext cx="1892346" cy="8410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42672" rIns="21336" bIns="4267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kern="1200" dirty="0">
                  <a:solidFill>
                    <a:schemeClr val="tx1"/>
                  </a:solidFill>
                </a:rPr>
                <a:t>Behov identifieras</a:t>
              </a:r>
            </a:p>
          </p:txBody>
        </p:sp>
      </p:grpSp>
      <p:grpSp>
        <p:nvGrpSpPr>
          <p:cNvPr id="30" name="Grupp 29"/>
          <p:cNvGrpSpPr/>
          <p:nvPr/>
        </p:nvGrpSpPr>
        <p:grpSpPr>
          <a:xfrm>
            <a:off x="2458069" y="2055979"/>
            <a:ext cx="2102606" cy="841042"/>
            <a:chOff x="1683368" y="1755147"/>
            <a:chExt cx="2102606" cy="84104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3" name="Pil: sparr 42"/>
            <p:cNvSpPr/>
            <p:nvPr/>
          </p:nvSpPr>
          <p:spPr>
            <a:xfrm>
              <a:off x="1683368" y="1755147"/>
              <a:ext cx="2102606" cy="841042"/>
            </a:xfrm>
            <a:prstGeom prst="chevron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27510"/>
                <a:satOff val="2927"/>
                <a:lumOff val="4559"/>
                <a:alphaOff val="0"/>
              </a:schemeClr>
            </a:fillRef>
            <a:effectRef idx="3">
              <a:schemeClr val="accent2">
                <a:shade val="80000"/>
                <a:hueOff val="27510"/>
                <a:satOff val="2927"/>
                <a:lumOff val="455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Pil: sparr 6"/>
            <p:cNvSpPr txBox="1"/>
            <p:nvPr/>
          </p:nvSpPr>
          <p:spPr>
            <a:xfrm>
              <a:off x="2103889" y="1755147"/>
              <a:ext cx="1261564" cy="8410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42672" rIns="21336" bIns="4267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600" dirty="0">
                  <a:solidFill>
                    <a:schemeClr val="tx1"/>
                  </a:solidFill>
                </a:rPr>
                <a:t>Marknads-</a:t>
              </a:r>
            </a:p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1600" dirty="0">
                  <a:solidFill>
                    <a:schemeClr val="tx1"/>
                  </a:solidFill>
                </a:rPr>
                <a:t>undersökning</a:t>
              </a:r>
            </a:p>
          </p:txBody>
        </p:sp>
      </p:grpSp>
      <p:grpSp>
        <p:nvGrpSpPr>
          <p:cNvPr id="31" name="Grupp 30"/>
          <p:cNvGrpSpPr/>
          <p:nvPr/>
        </p:nvGrpSpPr>
        <p:grpSpPr>
          <a:xfrm>
            <a:off x="4140155" y="2055979"/>
            <a:ext cx="2102606" cy="841042"/>
            <a:chOff x="3365454" y="1755147"/>
            <a:chExt cx="2102606" cy="84104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1" name="Pil: sparr 40"/>
            <p:cNvSpPr/>
            <p:nvPr/>
          </p:nvSpPr>
          <p:spPr>
            <a:xfrm>
              <a:off x="3365454" y="1755147"/>
              <a:ext cx="2102606" cy="841042"/>
            </a:xfrm>
            <a:prstGeom prst="chevron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55020"/>
                <a:satOff val="5853"/>
                <a:lumOff val="9118"/>
                <a:alphaOff val="0"/>
              </a:schemeClr>
            </a:fillRef>
            <a:effectRef idx="3">
              <a:schemeClr val="accent2">
                <a:shade val="80000"/>
                <a:hueOff val="55020"/>
                <a:satOff val="5853"/>
                <a:lumOff val="911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Pil: sparr 8"/>
            <p:cNvSpPr txBox="1"/>
            <p:nvPr/>
          </p:nvSpPr>
          <p:spPr>
            <a:xfrm>
              <a:off x="3785975" y="1755147"/>
              <a:ext cx="1261564" cy="8410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42672" rIns="21336" bIns="4267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dirty="0">
                  <a:solidFill>
                    <a:schemeClr val="tx1"/>
                  </a:solidFill>
                </a:rPr>
                <a:t>Förfrågnings-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dirty="0">
                  <a:solidFill>
                    <a:schemeClr val="tx1"/>
                  </a:solidFill>
                </a:rPr>
                <a:t>underlag</a:t>
              </a:r>
            </a:p>
          </p:txBody>
        </p:sp>
      </p:grpSp>
      <p:grpSp>
        <p:nvGrpSpPr>
          <p:cNvPr id="32" name="Grupp 31"/>
          <p:cNvGrpSpPr/>
          <p:nvPr/>
        </p:nvGrpSpPr>
        <p:grpSpPr>
          <a:xfrm>
            <a:off x="5822240" y="2055979"/>
            <a:ext cx="2102606" cy="841042"/>
            <a:chOff x="5047539" y="1755147"/>
            <a:chExt cx="2102606" cy="84104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9" name="Pil: sparr 38"/>
            <p:cNvSpPr/>
            <p:nvPr/>
          </p:nvSpPr>
          <p:spPr>
            <a:xfrm>
              <a:off x="5047539" y="1755147"/>
              <a:ext cx="2102606" cy="841042"/>
            </a:xfrm>
            <a:prstGeom prst="chevron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82530"/>
                <a:satOff val="8780"/>
                <a:lumOff val="13676"/>
                <a:alphaOff val="0"/>
              </a:schemeClr>
            </a:fillRef>
            <a:effectRef idx="3">
              <a:schemeClr val="accent2">
                <a:shade val="80000"/>
                <a:hueOff val="82530"/>
                <a:satOff val="8780"/>
                <a:lumOff val="1367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Pil: sparr 10"/>
            <p:cNvSpPr txBox="1"/>
            <p:nvPr/>
          </p:nvSpPr>
          <p:spPr>
            <a:xfrm>
              <a:off x="5468060" y="1755147"/>
              <a:ext cx="1261564" cy="8410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42672" rIns="21336" bIns="4267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kern="1200" dirty="0">
                  <a:solidFill>
                    <a:schemeClr val="tx1"/>
                  </a:solidFill>
                </a:rPr>
                <a:t>Annonsering</a:t>
              </a:r>
            </a:p>
          </p:txBody>
        </p:sp>
      </p:grpSp>
      <p:grpSp>
        <p:nvGrpSpPr>
          <p:cNvPr id="33" name="Grupp 32"/>
          <p:cNvGrpSpPr/>
          <p:nvPr/>
        </p:nvGrpSpPr>
        <p:grpSpPr>
          <a:xfrm>
            <a:off x="7504325" y="2055979"/>
            <a:ext cx="2102606" cy="841042"/>
            <a:chOff x="6729624" y="1755147"/>
            <a:chExt cx="2102606" cy="84104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7" name="Pil: sparr 36"/>
            <p:cNvSpPr/>
            <p:nvPr/>
          </p:nvSpPr>
          <p:spPr>
            <a:xfrm>
              <a:off x="6729624" y="1755147"/>
              <a:ext cx="2102606" cy="841042"/>
            </a:xfrm>
            <a:prstGeom prst="chevron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110041"/>
                <a:satOff val="11706"/>
                <a:lumOff val="18235"/>
                <a:alphaOff val="0"/>
              </a:schemeClr>
            </a:fillRef>
            <a:effectRef idx="3">
              <a:schemeClr val="accent2">
                <a:shade val="80000"/>
                <a:hueOff val="110041"/>
                <a:satOff val="11706"/>
                <a:lumOff val="1823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Pil: sparr 12"/>
            <p:cNvSpPr txBox="1"/>
            <p:nvPr/>
          </p:nvSpPr>
          <p:spPr>
            <a:xfrm>
              <a:off x="7150145" y="1755147"/>
              <a:ext cx="1261564" cy="8410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42672" rIns="21336" bIns="4267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dirty="0">
                  <a:solidFill>
                    <a:schemeClr val="tx1"/>
                  </a:solidFill>
                </a:rPr>
                <a:t>Utvärdering och tilldelnin</a:t>
              </a:r>
              <a:r>
                <a:rPr lang="sv-SE" sz="1600" kern="1200" dirty="0">
                  <a:solidFill>
                    <a:schemeClr val="tx1"/>
                  </a:solidFill>
                </a:rPr>
                <a:t>g</a:t>
              </a:r>
            </a:p>
          </p:txBody>
        </p:sp>
      </p:grpSp>
      <p:grpSp>
        <p:nvGrpSpPr>
          <p:cNvPr id="34" name="Grupp 33"/>
          <p:cNvGrpSpPr/>
          <p:nvPr/>
        </p:nvGrpSpPr>
        <p:grpSpPr>
          <a:xfrm>
            <a:off x="9186410" y="2055979"/>
            <a:ext cx="2102606" cy="841042"/>
            <a:chOff x="8411709" y="1755147"/>
            <a:chExt cx="2102606" cy="84104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5" name="Pil: sparr 34"/>
            <p:cNvSpPr/>
            <p:nvPr/>
          </p:nvSpPr>
          <p:spPr>
            <a:xfrm>
              <a:off x="8411709" y="1755147"/>
              <a:ext cx="2102606" cy="841042"/>
            </a:xfrm>
            <a:prstGeom prst="chevron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137551"/>
                <a:satOff val="14633"/>
                <a:lumOff val="22794"/>
                <a:alphaOff val="0"/>
              </a:schemeClr>
            </a:fillRef>
            <a:effectRef idx="3">
              <a:schemeClr val="accent2">
                <a:shade val="80000"/>
                <a:hueOff val="137551"/>
                <a:satOff val="14633"/>
                <a:lumOff val="2279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Pil: sparr 14"/>
            <p:cNvSpPr txBox="1"/>
            <p:nvPr/>
          </p:nvSpPr>
          <p:spPr>
            <a:xfrm>
              <a:off x="8832230" y="1755147"/>
              <a:ext cx="1261564" cy="8410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42672" rIns="21336" bIns="4267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600" kern="1200" dirty="0">
                  <a:solidFill>
                    <a:schemeClr val="tx1"/>
                  </a:solidFill>
                </a:rPr>
                <a:t>Avtal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12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A6C1CC5-1A1A-4AA2-B972-BE8DD408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Handikapprådet - upphandling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AA12566-4F7A-42F0-8E84-771D420CE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139"/>
            <a:ext cx="10515600" cy="4351338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Handikapprådets roll?</a:t>
            </a:r>
          </a:p>
          <a:p>
            <a:r>
              <a:rPr lang="sv-SE" dirty="0"/>
              <a:t>Vad saknar ni idag?</a:t>
            </a:r>
          </a:p>
          <a:p>
            <a:r>
              <a:rPr lang="sv-SE" dirty="0"/>
              <a:t>I vilka upphandlingar ser ni att ni skulle vilja påverka? Och på vilket sätt?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E3224171-A5A0-4AD1-AD69-53DAE343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042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xmlns="" id="{5CF4E181-CDA8-4984-A267-D65D582444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Tack!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xmlns="" id="{07F103D9-45D1-473C-B9E1-F64BFD1B061C}"/>
              </a:ext>
            </a:extLst>
          </p:cNvPr>
          <p:cNvSpPr txBox="1"/>
          <p:nvPr/>
        </p:nvSpPr>
        <p:spPr>
          <a:xfrm>
            <a:off x="4690872" y="3941064"/>
            <a:ext cx="547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/>
              <a:t>upphandling@</a:t>
            </a:r>
            <a:r>
              <a:rPr lang="sv-SE" dirty="0"/>
              <a:t>uppsala.se</a:t>
            </a:r>
          </a:p>
        </p:txBody>
      </p:sp>
    </p:spTree>
    <p:extLst>
      <p:ext uri="{BB962C8B-B14F-4D97-AF65-F5344CB8AC3E}">
        <p14:creationId xmlns:p14="http://schemas.microsoft.com/office/powerpoint/2010/main" val="407295457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tion">
  <a:themeElements>
    <a:clrScheme name="nya_ua_grund_mörkare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006EB6"/>
      </a:accent1>
      <a:accent2>
        <a:srgbClr val="F15060"/>
      </a:accent2>
      <a:accent3>
        <a:srgbClr val="FFB511"/>
      </a:accent3>
      <a:accent4>
        <a:srgbClr val="169B62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Powerpoint-presentation</Template>
  <TotalTime>5618</TotalTime>
  <Words>201</Words>
  <Application>Microsoft Office PowerPoint</Application>
  <PresentationFormat>Anpassad</PresentationFormat>
  <Paragraphs>77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Powerpoint-presentation</vt:lpstr>
      <vt:lpstr>Upphandling och inköp</vt:lpstr>
      <vt:lpstr>Uppsala kommun – upphandling och inköp</vt:lpstr>
      <vt:lpstr>Vilka är vi?</vt:lpstr>
      <vt:lpstr>Hur arbetar vi tillsammans med verksamheten?</vt:lpstr>
      <vt:lpstr>PowerPoint-presentation</vt:lpstr>
      <vt:lpstr>Hur går en upphandling till?</vt:lpstr>
      <vt:lpstr>Handikapprådet - upphandling</vt:lpstr>
      <vt:lpstr>Tack!</vt:lpstr>
    </vt:vector>
  </TitlesOfParts>
  <Company>Uppsala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Melin Karin</dc:creator>
  <cp:lastModifiedBy>Wiksten Andersson Lena</cp:lastModifiedBy>
  <cp:revision>172</cp:revision>
  <cp:lastPrinted>2018-01-12T15:22:00Z</cp:lastPrinted>
  <dcterms:created xsi:type="dcterms:W3CDTF">2016-04-27T16:37:31Z</dcterms:created>
  <dcterms:modified xsi:type="dcterms:W3CDTF">2018-09-26T08:40:22Z</dcterms:modified>
</cp:coreProperties>
</file>